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0" r:id="rId1"/>
    <p:sldMasterId id="2147483671" r:id="rId2"/>
  </p:sldMasterIdLst>
  <p:notesMasterIdLst>
    <p:notesMasterId r:id="rId6"/>
  </p:notesMasterIdLst>
  <p:sldIdLst>
    <p:sldId id="256" r:id="rId3"/>
    <p:sldId id="257" r:id="rId4"/>
    <p:sldId id="258" r:id="rId5"/>
  </p:sldIdLst>
  <p:sldSz cx="9144000" cy="5143500" type="screen16x9"/>
  <p:notesSz cx="6858000" cy="9144000"/>
  <p:embeddedFontLst>
    <p:embeddedFont>
      <p:font typeface="Candara" panose="020E0502030303020204" pitchFamily="34" charset="0"/>
      <p:regular r:id="rId7"/>
      <p:bold r:id="rId8"/>
      <p:italic r:id="rId9"/>
      <p:boldItalic r:id="rId10"/>
    </p:embeddedFont>
    <p:embeddedFont>
      <p:font typeface="Dosis" pitchFamily="2" charset="77"/>
      <p:regular r:id="rId11"/>
      <p:bold r:id="rId12"/>
    </p:embeddedFont>
    <p:embeddedFont>
      <p:font typeface="Nunito" pitchFamily="2" charset="77"/>
      <p:regular r:id="rId13"/>
      <p:bold r:id="rId14"/>
      <p:italic r:id="rId15"/>
      <p:boldItalic r:id="rId16"/>
    </p:embeddedFont>
    <p:embeddedFont>
      <p:font typeface="Roboto" panose="02000000000000000000" pitchFamily="2" charset="0"/>
      <p:regular r:id="rId17"/>
      <p:bold r:id="rId18"/>
      <p:italic r:id="rId19"/>
      <p:bold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597"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4681"/>
  </p:normalViewPr>
  <p:slideViewPr>
    <p:cSldViewPr snapToGrid="0">
      <p:cViewPr varScale="1">
        <p:scale>
          <a:sx n="138" d="100"/>
          <a:sy n="138" d="100"/>
        </p:scale>
        <p:origin x="784" y="168"/>
      </p:cViewPr>
      <p:guideLst>
        <p:guide orient="horz" pos="1597"/>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2.fntdata"/><Relationship Id="rId13" Type="http://schemas.openxmlformats.org/officeDocument/2006/relationships/font" Target="fonts/font7.fntdata"/><Relationship Id="rId18" Type="http://schemas.openxmlformats.org/officeDocument/2006/relationships/font" Target="fonts/font12.fntdata"/><Relationship Id="rId3" Type="http://schemas.openxmlformats.org/officeDocument/2006/relationships/slide" Target="slides/slide1.xml"/><Relationship Id="rId21" Type="http://schemas.openxmlformats.org/officeDocument/2006/relationships/presProps" Target="presProps.xml"/><Relationship Id="rId7" Type="http://schemas.openxmlformats.org/officeDocument/2006/relationships/font" Target="fonts/font1.fntdata"/><Relationship Id="rId12" Type="http://schemas.openxmlformats.org/officeDocument/2006/relationships/font" Target="fonts/font6.fntdata"/><Relationship Id="rId17" Type="http://schemas.openxmlformats.org/officeDocument/2006/relationships/font" Target="fonts/font11.fntdata"/><Relationship Id="rId2" Type="http://schemas.openxmlformats.org/officeDocument/2006/relationships/slideMaster" Target="slideMasters/slideMaster2.xml"/><Relationship Id="rId16" Type="http://schemas.openxmlformats.org/officeDocument/2006/relationships/font" Target="fonts/font10.fntdata"/><Relationship Id="rId20" Type="http://schemas.openxmlformats.org/officeDocument/2006/relationships/font" Target="fonts/font14.fntdata"/><Relationship Id="rId1" Type="http://schemas.openxmlformats.org/officeDocument/2006/relationships/slideMaster" Target="slideMasters/slideMaster1.xml"/><Relationship Id="rId6" Type="http://schemas.openxmlformats.org/officeDocument/2006/relationships/notesMaster" Target="notesMasters/notesMaster1.xml"/><Relationship Id="rId11" Type="http://schemas.openxmlformats.org/officeDocument/2006/relationships/font" Target="fonts/font5.fntdata"/><Relationship Id="rId24"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font" Target="fonts/font9.fntdata"/><Relationship Id="rId23" Type="http://schemas.openxmlformats.org/officeDocument/2006/relationships/theme" Target="theme/theme1.xml"/><Relationship Id="rId10" Type="http://schemas.openxmlformats.org/officeDocument/2006/relationships/font" Target="fonts/font4.fntdata"/><Relationship Id="rId19" Type="http://schemas.openxmlformats.org/officeDocument/2006/relationships/font" Target="fonts/font13.fntdata"/><Relationship Id="rId4" Type="http://schemas.openxmlformats.org/officeDocument/2006/relationships/slide" Target="slides/slide2.xml"/><Relationship Id="rId9" Type="http://schemas.openxmlformats.org/officeDocument/2006/relationships/font" Target="fonts/font3.fntdata"/><Relationship Id="rId14" Type="http://schemas.openxmlformats.org/officeDocument/2006/relationships/font" Target="fonts/font8.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f84eb88aa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f84eb88aa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g109c81fab58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 name="Google Shape;105;g109c81fab5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
        <p:cNvGrpSpPr/>
        <p:nvPr/>
      </p:nvGrpSpPr>
      <p:grpSpPr>
        <a:xfrm>
          <a:off x="0" y="0"/>
          <a:ext cx="0" cy="0"/>
          <a:chOff x="0" y="0"/>
          <a:chExt cx="0" cy="0"/>
        </a:xfrm>
      </p:grpSpPr>
      <p:sp>
        <p:nvSpPr>
          <p:cNvPr id="110" name="Google Shape;110;gf84eb88aa7_0_5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 name="Google Shape;111;gf84eb88aa7_0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5" y="744575"/>
            <a:ext cx="3852300" cy="20526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3300"/>
              <a:buNone/>
              <a:defRPr sz="3300" b="1">
                <a:solidFill>
                  <a:schemeClr val="lt1"/>
                </a:solidFill>
              </a:defRPr>
            </a:lvl1pPr>
            <a:lvl2pPr lvl="1" algn="ctr">
              <a:spcBef>
                <a:spcPts val="0"/>
              </a:spcBef>
              <a:spcAft>
                <a:spcPts val="0"/>
              </a:spcAft>
              <a:buClr>
                <a:schemeClr val="lt1"/>
              </a:buClr>
              <a:buSzPts val="3300"/>
              <a:buNone/>
              <a:defRPr sz="3300" b="1">
                <a:solidFill>
                  <a:schemeClr val="lt1"/>
                </a:solidFill>
              </a:defRPr>
            </a:lvl2pPr>
            <a:lvl3pPr lvl="2" algn="ctr">
              <a:spcBef>
                <a:spcPts val="0"/>
              </a:spcBef>
              <a:spcAft>
                <a:spcPts val="0"/>
              </a:spcAft>
              <a:buClr>
                <a:schemeClr val="lt1"/>
              </a:buClr>
              <a:buSzPts val="3300"/>
              <a:buNone/>
              <a:defRPr sz="3300" b="1">
                <a:solidFill>
                  <a:schemeClr val="lt1"/>
                </a:solidFill>
              </a:defRPr>
            </a:lvl3pPr>
            <a:lvl4pPr lvl="3" algn="ctr">
              <a:spcBef>
                <a:spcPts val="0"/>
              </a:spcBef>
              <a:spcAft>
                <a:spcPts val="0"/>
              </a:spcAft>
              <a:buClr>
                <a:schemeClr val="lt1"/>
              </a:buClr>
              <a:buSzPts val="3300"/>
              <a:buNone/>
              <a:defRPr sz="3300" b="1">
                <a:solidFill>
                  <a:schemeClr val="lt1"/>
                </a:solidFill>
              </a:defRPr>
            </a:lvl4pPr>
            <a:lvl5pPr lvl="4" algn="ctr">
              <a:spcBef>
                <a:spcPts val="0"/>
              </a:spcBef>
              <a:spcAft>
                <a:spcPts val="0"/>
              </a:spcAft>
              <a:buClr>
                <a:schemeClr val="lt1"/>
              </a:buClr>
              <a:buSzPts val="3300"/>
              <a:buNone/>
              <a:defRPr sz="3300" b="1">
                <a:solidFill>
                  <a:schemeClr val="lt1"/>
                </a:solidFill>
              </a:defRPr>
            </a:lvl5pPr>
            <a:lvl6pPr lvl="5" algn="ctr">
              <a:spcBef>
                <a:spcPts val="0"/>
              </a:spcBef>
              <a:spcAft>
                <a:spcPts val="0"/>
              </a:spcAft>
              <a:buClr>
                <a:schemeClr val="lt1"/>
              </a:buClr>
              <a:buSzPts val="3300"/>
              <a:buNone/>
              <a:defRPr sz="3300" b="1">
                <a:solidFill>
                  <a:schemeClr val="lt1"/>
                </a:solidFill>
              </a:defRPr>
            </a:lvl6pPr>
            <a:lvl7pPr lvl="6" algn="ctr">
              <a:spcBef>
                <a:spcPts val="0"/>
              </a:spcBef>
              <a:spcAft>
                <a:spcPts val="0"/>
              </a:spcAft>
              <a:buClr>
                <a:schemeClr val="lt1"/>
              </a:buClr>
              <a:buSzPts val="3300"/>
              <a:buNone/>
              <a:defRPr sz="3300" b="1">
                <a:solidFill>
                  <a:schemeClr val="lt1"/>
                </a:solidFill>
              </a:defRPr>
            </a:lvl7pPr>
            <a:lvl8pPr lvl="7" algn="ctr">
              <a:spcBef>
                <a:spcPts val="0"/>
              </a:spcBef>
              <a:spcAft>
                <a:spcPts val="0"/>
              </a:spcAft>
              <a:buClr>
                <a:schemeClr val="lt1"/>
              </a:buClr>
              <a:buSzPts val="3300"/>
              <a:buNone/>
              <a:defRPr sz="3300" b="1">
                <a:solidFill>
                  <a:schemeClr val="lt1"/>
                </a:solidFill>
              </a:defRPr>
            </a:lvl8pPr>
            <a:lvl9pPr lvl="8" algn="ctr">
              <a:spcBef>
                <a:spcPts val="0"/>
              </a:spcBef>
              <a:spcAft>
                <a:spcPts val="0"/>
              </a:spcAft>
              <a:buClr>
                <a:schemeClr val="lt1"/>
              </a:buClr>
              <a:buSzPts val="3300"/>
              <a:buNone/>
              <a:defRPr sz="3300" b="1">
                <a:solidFill>
                  <a:schemeClr val="lt1"/>
                </a:solidFill>
              </a:defRPr>
            </a:lvl9pPr>
          </a:lstStyle>
          <a:p>
            <a:endParaRPr/>
          </a:p>
        </p:txBody>
      </p:sp>
      <p:sp>
        <p:nvSpPr>
          <p:cNvPr id="11" name="Google Shape;11;p2"/>
          <p:cNvSpPr txBox="1">
            <a:spLocks noGrp="1"/>
          </p:cNvSpPr>
          <p:nvPr>
            <p:ph type="subTitle" idx="1"/>
          </p:nvPr>
        </p:nvSpPr>
        <p:spPr>
          <a:xfrm>
            <a:off x="4980000" y="2834125"/>
            <a:ext cx="3852300" cy="17139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dk1"/>
              </a:buClr>
              <a:buSzPts val="1200"/>
              <a:buNone/>
              <a:defRPr sz="1200">
                <a:solidFill>
                  <a:schemeClr val="dk1"/>
                </a:solidFill>
              </a:defRPr>
            </a:lvl1pPr>
            <a:lvl2pPr lvl="1" algn="ctr">
              <a:lnSpc>
                <a:spcPct val="100000"/>
              </a:lnSpc>
              <a:spcBef>
                <a:spcPts val="0"/>
              </a:spcBef>
              <a:spcAft>
                <a:spcPts val="0"/>
              </a:spcAft>
              <a:buClr>
                <a:schemeClr val="dk1"/>
              </a:buClr>
              <a:buSzPts val="1200"/>
              <a:buNone/>
              <a:defRPr sz="1200">
                <a:solidFill>
                  <a:schemeClr val="dk1"/>
                </a:solidFill>
              </a:defRPr>
            </a:lvl2pPr>
            <a:lvl3pPr lvl="2" algn="ctr">
              <a:lnSpc>
                <a:spcPct val="100000"/>
              </a:lnSpc>
              <a:spcBef>
                <a:spcPts val="0"/>
              </a:spcBef>
              <a:spcAft>
                <a:spcPts val="0"/>
              </a:spcAft>
              <a:buClr>
                <a:schemeClr val="dk1"/>
              </a:buClr>
              <a:buSzPts val="1200"/>
              <a:buNone/>
              <a:defRPr sz="1200">
                <a:solidFill>
                  <a:schemeClr val="dk1"/>
                </a:solidFill>
              </a:defRPr>
            </a:lvl3pPr>
            <a:lvl4pPr lvl="3" algn="ctr">
              <a:lnSpc>
                <a:spcPct val="100000"/>
              </a:lnSpc>
              <a:spcBef>
                <a:spcPts val="0"/>
              </a:spcBef>
              <a:spcAft>
                <a:spcPts val="0"/>
              </a:spcAft>
              <a:buClr>
                <a:schemeClr val="dk1"/>
              </a:buClr>
              <a:buSzPts val="1200"/>
              <a:buNone/>
              <a:defRPr sz="1200">
                <a:solidFill>
                  <a:schemeClr val="dk1"/>
                </a:solidFill>
              </a:defRPr>
            </a:lvl4pPr>
            <a:lvl5pPr lvl="4" algn="ctr">
              <a:lnSpc>
                <a:spcPct val="100000"/>
              </a:lnSpc>
              <a:spcBef>
                <a:spcPts val="0"/>
              </a:spcBef>
              <a:spcAft>
                <a:spcPts val="0"/>
              </a:spcAft>
              <a:buClr>
                <a:schemeClr val="dk1"/>
              </a:buClr>
              <a:buSzPts val="1200"/>
              <a:buNone/>
              <a:defRPr sz="1200">
                <a:solidFill>
                  <a:schemeClr val="dk1"/>
                </a:solidFill>
              </a:defRPr>
            </a:lvl5pPr>
            <a:lvl6pPr lvl="5" algn="ctr">
              <a:lnSpc>
                <a:spcPct val="100000"/>
              </a:lnSpc>
              <a:spcBef>
                <a:spcPts val="0"/>
              </a:spcBef>
              <a:spcAft>
                <a:spcPts val="0"/>
              </a:spcAft>
              <a:buClr>
                <a:schemeClr val="dk1"/>
              </a:buClr>
              <a:buSzPts val="1200"/>
              <a:buNone/>
              <a:defRPr sz="1200">
                <a:solidFill>
                  <a:schemeClr val="dk1"/>
                </a:solidFill>
              </a:defRPr>
            </a:lvl6pPr>
            <a:lvl7pPr lvl="6" algn="ctr">
              <a:lnSpc>
                <a:spcPct val="100000"/>
              </a:lnSpc>
              <a:spcBef>
                <a:spcPts val="0"/>
              </a:spcBef>
              <a:spcAft>
                <a:spcPts val="0"/>
              </a:spcAft>
              <a:buClr>
                <a:schemeClr val="dk1"/>
              </a:buClr>
              <a:buSzPts val="1200"/>
              <a:buNone/>
              <a:defRPr sz="1200">
                <a:solidFill>
                  <a:schemeClr val="dk1"/>
                </a:solidFill>
              </a:defRPr>
            </a:lvl7pPr>
            <a:lvl8pPr lvl="7" algn="ctr">
              <a:lnSpc>
                <a:spcPct val="100000"/>
              </a:lnSpc>
              <a:spcBef>
                <a:spcPts val="0"/>
              </a:spcBef>
              <a:spcAft>
                <a:spcPts val="0"/>
              </a:spcAft>
              <a:buClr>
                <a:schemeClr val="dk1"/>
              </a:buClr>
              <a:buSzPts val="1200"/>
              <a:buNone/>
              <a:defRPr sz="1200">
                <a:solidFill>
                  <a:schemeClr val="dk1"/>
                </a:solidFill>
              </a:defRPr>
            </a:lvl8pPr>
            <a:lvl9pPr lvl="8" algn="ctr">
              <a:lnSpc>
                <a:spcPct val="100000"/>
              </a:lnSpc>
              <a:spcBef>
                <a:spcPts val="0"/>
              </a:spcBef>
              <a:spcAft>
                <a:spcPts val="0"/>
              </a:spcAft>
              <a:buClr>
                <a:schemeClr val="dk1"/>
              </a:buClr>
              <a:buSzPts val="1200"/>
              <a:buNone/>
              <a:defRPr sz="1200">
                <a:solidFill>
                  <a:schemeClr val="dk1"/>
                </a:solidFill>
              </a:defRPr>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54"/>
        <p:cNvGrpSpPr/>
        <p:nvPr/>
      </p:nvGrpSpPr>
      <p:grpSpPr>
        <a:xfrm>
          <a:off x="0" y="0"/>
          <a:ext cx="0" cy="0"/>
          <a:chOff x="0" y="0"/>
          <a:chExt cx="0" cy="0"/>
        </a:xfrm>
      </p:grpSpPr>
      <p:sp>
        <p:nvSpPr>
          <p:cNvPr id="55" name="Google Shape;55;p14"/>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56" name="Google Shape;56;p14"/>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800"/>
              <a:buNone/>
              <a:defRPr sz="280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57" name="Google Shape;57;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58"/>
        <p:cNvGrpSpPr/>
        <p:nvPr/>
      </p:nvGrpSpPr>
      <p:grpSpPr>
        <a:xfrm>
          <a:off x="0" y="0"/>
          <a:ext cx="0" cy="0"/>
          <a:chOff x="0" y="0"/>
          <a:chExt cx="0" cy="0"/>
        </a:xfrm>
      </p:grpSpPr>
      <p:sp>
        <p:nvSpPr>
          <p:cNvPr id="59" name="Google Shape;59;p15"/>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0" name="Google Shape;60;p1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61"/>
        <p:cNvGrpSpPr/>
        <p:nvPr/>
      </p:nvGrpSpPr>
      <p:grpSpPr>
        <a:xfrm>
          <a:off x="0" y="0"/>
          <a:ext cx="0" cy="0"/>
          <a:chOff x="0" y="0"/>
          <a:chExt cx="0" cy="0"/>
        </a:xfrm>
      </p:grpSpPr>
      <p:sp>
        <p:nvSpPr>
          <p:cNvPr id="62" name="Google Shape;62;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3" name="Google Shape;63;p16"/>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64" name="Google Shape;64;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5"/>
        <p:cNvGrpSpPr/>
        <p:nvPr/>
      </p:nvGrpSpPr>
      <p:grpSpPr>
        <a:xfrm>
          <a:off x="0" y="0"/>
          <a:ext cx="0" cy="0"/>
          <a:chOff x="0" y="0"/>
          <a:chExt cx="0" cy="0"/>
        </a:xfrm>
      </p:grpSpPr>
      <p:sp>
        <p:nvSpPr>
          <p:cNvPr id="66" name="Google Shape;66;p1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7"/>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8" name="Google Shape;68;p17"/>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69" name="Google Shape;69;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0"/>
        <p:cNvGrpSpPr/>
        <p:nvPr/>
      </p:nvGrpSpPr>
      <p:grpSpPr>
        <a:xfrm>
          <a:off x="0" y="0"/>
          <a:ext cx="0" cy="0"/>
          <a:chOff x="0" y="0"/>
          <a:chExt cx="0" cy="0"/>
        </a:xfrm>
      </p:grpSpPr>
      <p:sp>
        <p:nvSpPr>
          <p:cNvPr id="71" name="Google Shape;71;p18"/>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2" name="Google Shape;72;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73"/>
        <p:cNvGrpSpPr/>
        <p:nvPr/>
      </p:nvGrpSpPr>
      <p:grpSpPr>
        <a:xfrm>
          <a:off x="0" y="0"/>
          <a:ext cx="0" cy="0"/>
          <a:chOff x="0" y="0"/>
          <a:chExt cx="0" cy="0"/>
        </a:xfrm>
      </p:grpSpPr>
      <p:sp>
        <p:nvSpPr>
          <p:cNvPr id="74" name="Google Shape;74;p19"/>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a:endParaRPr/>
          </a:p>
        </p:txBody>
      </p:sp>
      <p:sp>
        <p:nvSpPr>
          <p:cNvPr id="75" name="Google Shape;75;p19"/>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rtl="0">
              <a:spcBef>
                <a:spcPts val="0"/>
              </a:spcBef>
              <a:spcAft>
                <a:spcPts val="0"/>
              </a:spcAft>
              <a:buSzPts val="1200"/>
              <a:buChar char="●"/>
              <a:defRPr sz="12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76" name="Google Shape;76;p1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77"/>
        <p:cNvGrpSpPr/>
        <p:nvPr/>
      </p:nvGrpSpPr>
      <p:grpSpPr>
        <a:xfrm>
          <a:off x="0" y="0"/>
          <a:ext cx="0" cy="0"/>
          <a:chOff x="0" y="0"/>
          <a:chExt cx="0" cy="0"/>
        </a:xfrm>
      </p:grpSpPr>
      <p:sp>
        <p:nvSpPr>
          <p:cNvPr id="78" name="Google Shape;78;p20"/>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rtl="0">
              <a:spcBef>
                <a:spcPts val="0"/>
              </a:spcBef>
              <a:spcAft>
                <a:spcPts val="0"/>
              </a:spcAft>
              <a:buSzPts val="4800"/>
              <a:buNone/>
              <a:defRPr sz="4800"/>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a:endParaRPr/>
          </a:p>
        </p:txBody>
      </p:sp>
      <p:sp>
        <p:nvSpPr>
          <p:cNvPr id="79" name="Google Shape;79;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80"/>
        <p:cNvGrpSpPr/>
        <p:nvPr/>
      </p:nvGrpSpPr>
      <p:grpSpPr>
        <a:xfrm>
          <a:off x="0" y="0"/>
          <a:ext cx="0" cy="0"/>
          <a:chOff x="0" y="0"/>
          <a:chExt cx="0" cy="0"/>
        </a:xfrm>
      </p:grpSpPr>
      <p:sp>
        <p:nvSpPr>
          <p:cNvPr id="81" name="Google Shape;81;p21"/>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1"/>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4200"/>
              <a:buNone/>
              <a:defRPr sz="4200"/>
            </a:lvl1pPr>
            <a:lvl2pPr lvl="1" algn="ctr" rtl="0">
              <a:spcBef>
                <a:spcPts val="0"/>
              </a:spcBef>
              <a:spcAft>
                <a:spcPts val="0"/>
              </a:spcAft>
              <a:buSzPts val="4200"/>
              <a:buNone/>
              <a:defRPr sz="4200"/>
            </a:lvl2pPr>
            <a:lvl3pPr lvl="2" algn="ctr" rtl="0">
              <a:spcBef>
                <a:spcPts val="0"/>
              </a:spcBef>
              <a:spcAft>
                <a:spcPts val="0"/>
              </a:spcAft>
              <a:buSzPts val="4200"/>
              <a:buNone/>
              <a:defRPr sz="4200"/>
            </a:lvl3pPr>
            <a:lvl4pPr lvl="3" algn="ctr" rtl="0">
              <a:spcBef>
                <a:spcPts val="0"/>
              </a:spcBef>
              <a:spcAft>
                <a:spcPts val="0"/>
              </a:spcAft>
              <a:buSzPts val="4200"/>
              <a:buNone/>
              <a:defRPr sz="4200"/>
            </a:lvl4pPr>
            <a:lvl5pPr lvl="4" algn="ctr" rtl="0">
              <a:spcBef>
                <a:spcPts val="0"/>
              </a:spcBef>
              <a:spcAft>
                <a:spcPts val="0"/>
              </a:spcAft>
              <a:buSzPts val="4200"/>
              <a:buNone/>
              <a:defRPr sz="4200"/>
            </a:lvl5pPr>
            <a:lvl6pPr lvl="5" algn="ctr" rtl="0">
              <a:spcBef>
                <a:spcPts val="0"/>
              </a:spcBef>
              <a:spcAft>
                <a:spcPts val="0"/>
              </a:spcAft>
              <a:buSzPts val="4200"/>
              <a:buNone/>
              <a:defRPr sz="4200"/>
            </a:lvl6pPr>
            <a:lvl7pPr lvl="6" algn="ctr" rtl="0">
              <a:spcBef>
                <a:spcPts val="0"/>
              </a:spcBef>
              <a:spcAft>
                <a:spcPts val="0"/>
              </a:spcAft>
              <a:buSzPts val="4200"/>
              <a:buNone/>
              <a:defRPr sz="4200"/>
            </a:lvl7pPr>
            <a:lvl8pPr lvl="7" algn="ctr" rtl="0">
              <a:spcBef>
                <a:spcPts val="0"/>
              </a:spcBef>
              <a:spcAft>
                <a:spcPts val="0"/>
              </a:spcAft>
              <a:buSzPts val="4200"/>
              <a:buNone/>
              <a:defRPr sz="4200"/>
            </a:lvl8pPr>
            <a:lvl9pPr lvl="8" algn="ctr" rtl="0">
              <a:spcBef>
                <a:spcPts val="0"/>
              </a:spcBef>
              <a:spcAft>
                <a:spcPts val="0"/>
              </a:spcAft>
              <a:buSzPts val="4200"/>
              <a:buNone/>
              <a:defRPr sz="4200"/>
            </a:lvl9pPr>
          </a:lstStyle>
          <a:p>
            <a:endParaRPr/>
          </a:p>
        </p:txBody>
      </p:sp>
      <p:sp>
        <p:nvSpPr>
          <p:cNvPr id="83" name="Google Shape;83;p21"/>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rtl="0">
              <a:lnSpc>
                <a:spcPct val="100000"/>
              </a:lnSpc>
              <a:spcBef>
                <a:spcPts val="0"/>
              </a:spcBef>
              <a:spcAft>
                <a:spcPts val="0"/>
              </a:spcAft>
              <a:buSzPts val="2100"/>
              <a:buNone/>
              <a:defRPr sz="2100"/>
            </a:lvl1pPr>
            <a:lvl2pPr lvl="1" algn="ctr" rtl="0">
              <a:lnSpc>
                <a:spcPct val="100000"/>
              </a:lnSpc>
              <a:spcBef>
                <a:spcPts val="0"/>
              </a:spcBef>
              <a:spcAft>
                <a:spcPts val="0"/>
              </a:spcAft>
              <a:buSzPts val="2100"/>
              <a:buNone/>
              <a:defRPr sz="2100"/>
            </a:lvl2pPr>
            <a:lvl3pPr lvl="2" algn="ctr" rtl="0">
              <a:lnSpc>
                <a:spcPct val="100000"/>
              </a:lnSpc>
              <a:spcBef>
                <a:spcPts val="0"/>
              </a:spcBef>
              <a:spcAft>
                <a:spcPts val="0"/>
              </a:spcAft>
              <a:buSzPts val="2100"/>
              <a:buNone/>
              <a:defRPr sz="2100"/>
            </a:lvl3pPr>
            <a:lvl4pPr lvl="3" algn="ctr" rtl="0">
              <a:lnSpc>
                <a:spcPct val="100000"/>
              </a:lnSpc>
              <a:spcBef>
                <a:spcPts val="0"/>
              </a:spcBef>
              <a:spcAft>
                <a:spcPts val="0"/>
              </a:spcAft>
              <a:buSzPts val="2100"/>
              <a:buNone/>
              <a:defRPr sz="2100"/>
            </a:lvl4pPr>
            <a:lvl5pPr lvl="4" algn="ctr" rtl="0">
              <a:lnSpc>
                <a:spcPct val="100000"/>
              </a:lnSpc>
              <a:spcBef>
                <a:spcPts val="0"/>
              </a:spcBef>
              <a:spcAft>
                <a:spcPts val="0"/>
              </a:spcAft>
              <a:buSzPts val="2100"/>
              <a:buNone/>
              <a:defRPr sz="2100"/>
            </a:lvl5pPr>
            <a:lvl6pPr lvl="5" algn="ctr" rtl="0">
              <a:lnSpc>
                <a:spcPct val="100000"/>
              </a:lnSpc>
              <a:spcBef>
                <a:spcPts val="0"/>
              </a:spcBef>
              <a:spcAft>
                <a:spcPts val="0"/>
              </a:spcAft>
              <a:buSzPts val="2100"/>
              <a:buNone/>
              <a:defRPr sz="2100"/>
            </a:lvl6pPr>
            <a:lvl7pPr lvl="6" algn="ctr" rtl="0">
              <a:lnSpc>
                <a:spcPct val="100000"/>
              </a:lnSpc>
              <a:spcBef>
                <a:spcPts val="0"/>
              </a:spcBef>
              <a:spcAft>
                <a:spcPts val="0"/>
              </a:spcAft>
              <a:buSzPts val="2100"/>
              <a:buNone/>
              <a:defRPr sz="2100"/>
            </a:lvl7pPr>
            <a:lvl8pPr lvl="7" algn="ctr" rtl="0">
              <a:lnSpc>
                <a:spcPct val="100000"/>
              </a:lnSpc>
              <a:spcBef>
                <a:spcPts val="0"/>
              </a:spcBef>
              <a:spcAft>
                <a:spcPts val="0"/>
              </a:spcAft>
              <a:buSzPts val="2100"/>
              <a:buNone/>
              <a:defRPr sz="2100"/>
            </a:lvl8pPr>
            <a:lvl9pPr lvl="8" algn="ctr" rtl="0">
              <a:lnSpc>
                <a:spcPct val="100000"/>
              </a:lnSpc>
              <a:spcBef>
                <a:spcPts val="0"/>
              </a:spcBef>
              <a:spcAft>
                <a:spcPts val="0"/>
              </a:spcAft>
              <a:buSzPts val="2100"/>
              <a:buNone/>
              <a:defRPr sz="2100"/>
            </a:lvl9pPr>
          </a:lstStyle>
          <a:p>
            <a:endParaRPr/>
          </a:p>
        </p:txBody>
      </p:sp>
      <p:sp>
        <p:nvSpPr>
          <p:cNvPr id="84" name="Google Shape;84;p21"/>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rtl="0">
              <a:spcBef>
                <a:spcPts val="0"/>
              </a:spcBef>
              <a:spcAft>
                <a:spcPts val="0"/>
              </a:spcAft>
              <a:buSzPts val="1800"/>
              <a:buChar char="●"/>
              <a:defRPr/>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85" name="Google Shape;85;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86"/>
        <p:cNvGrpSpPr/>
        <p:nvPr/>
      </p:nvGrpSpPr>
      <p:grpSpPr>
        <a:xfrm>
          <a:off x="0" y="0"/>
          <a:ext cx="0" cy="0"/>
          <a:chOff x="0" y="0"/>
          <a:chExt cx="0" cy="0"/>
        </a:xfrm>
      </p:grpSpPr>
      <p:sp>
        <p:nvSpPr>
          <p:cNvPr id="87" name="Google Shape;87;p22"/>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rtl="0">
              <a:lnSpc>
                <a:spcPct val="100000"/>
              </a:lnSpc>
              <a:spcBef>
                <a:spcPts val="0"/>
              </a:spcBef>
              <a:spcAft>
                <a:spcPts val="0"/>
              </a:spcAft>
              <a:buSzPts val="1800"/>
              <a:buNone/>
              <a:defRPr/>
            </a:lvl1pPr>
          </a:lstStyle>
          <a:p>
            <a:endParaRPr/>
          </a:p>
        </p:txBody>
      </p:sp>
      <p:sp>
        <p:nvSpPr>
          <p:cNvPr id="88" name="Google Shape;88;p2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89"/>
        <p:cNvGrpSpPr/>
        <p:nvPr/>
      </p:nvGrpSpPr>
      <p:grpSpPr>
        <a:xfrm>
          <a:off x="0" y="0"/>
          <a:ext cx="0" cy="0"/>
          <a:chOff x="0" y="0"/>
          <a:chExt cx="0" cy="0"/>
        </a:xfrm>
      </p:grpSpPr>
      <p:sp>
        <p:nvSpPr>
          <p:cNvPr id="90" name="Google Shape;90;p23"/>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lgn="ctr" rtl="0">
              <a:spcBef>
                <a:spcPts val="0"/>
              </a:spcBef>
              <a:spcAft>
                <a:spcPts val="0"/>
              </a:spcAft>
              <a:buSzPts val="12000"/>
              <a:buNone/>
              <a:defRPr sz="12000"/>
            </a:lvl1pPr>
            <a:lvl2pPr lvl="1" algn="ctr" rtl="0">
              <a:spcBef>
                <a:spcPts val="0"/>
              </a:spcBef>
              <a:spcAft>
                <a:spcPts val="0"/>
              </a:spcAft>
              <a:buSzPts val="12000"/>
              <a:buNone/>
              <a:defRPr sz="12000"/>
            </a:lvl2pPr>
            <a:lvl3pPr lvl="2" algn="ctr" rtl="0">
              <a:spcBef>
                <a:spcPts val="0"/>
              </a:spcBef>
              <a:spcAft>
                <a:spcPts val="0"/>
              </a:spcAft>
              <a:buSzPts val="12000"/>
              <a:buNone/>
              <a:defRPr sz="12000"/>
            </a:lvl3pPr>
            <a:lvl4pPr lvl="3" algn="ctr" rtl="0">
              <a:spcBef>
                <a:spcPts val="0"/>
              </a:spcBef>
              <a:spcAft>
                <a:spcPts val="0"/>
              </a:spcAft>
              <a:buSzPts val="12000"/>
              <a:buNone/>
              <a:defRPr sz="12000"/>
            </a:lvl4pPr>
            <a:lvl5pPr lvl="4" algn="ctr" rtl="0">
              <a:spcBef>
                <a:spcPts val="0"/>
              </a:spcBef>
              <a:spcAft>
                <a:spcPts val="0"/>
              </a:spcAft>
              <a:buSzPts val="12000"/>
              <a:buNone/>
              <a:defRPr sz="12000"/>
            </a:lvl5pPr>
            <a:lvl6pPr lvl="5" algn="ctr" rtl="0">
              <a:spcBef>
                <a:spcPts val="0"/>
              </a:spcBef>
              <a:spcAft>
                <a:spcPts val="0"/>
              </a:spcAft>
              <a:buSzPts val="12000"/>
              <a:buNone/>
              <a:defRPr sz="12000"/>
            </a:lvl6pPr>
            <a:lvl7pPr lvl="6" algn="ctr" rtl="0">
              <a:spcBef>
                <a:spcPts val="0"/>
              </a:spcBef>
              <a:spcAft>
                <a:spcPts val="0"/>
              </a:spcAft>
              <a:buSzPts val="12000"/>
              <a:buNone/>
              <a:defRPr sz="12000"/>
            </a:lvl7pPr>
            <a:lvl8pPr lvl="7" algn="ctr" rtl="0">
              <a:spcBef>
                <a:spcPts val="0"/>
              </a:spcBef>
              <a:spcAft>
                <a:spcPts val="0"/>
              </a:spcAft>
              <a:buSzPts val="12000"/>
              <a:buNone/>
              <a:defRPr sz="12000"/>
            </a:lvl8pPr>
            <a:lvl9pPr lvl="8" algn="ctr" rtl="0">
              <a:spcBef>
                <a:spcPts val="0"/>
              </a:spcBef>
              <a:spcAft>
                <a:spcPts val="0"/>
              </a:spcAft>
              <a:buSzPts val="12000"/>
              <a:buNone/>
              <a:defRPr sz="12000"/>
            </a:lvl9pPr>
          </a:lstStyle>
          <a:p>
            <a:r>
              <a:t>xx%</a:t>
            </a:r>
          </a:p>
        </p:txBody>
      </p:sp>
      <p:sp>
        <p:nvSpPr>
          <p:cNvPr id="91" name="Google Shape;91;p23"/>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lgn="ctr" rtl="0">
              <a:spcBef>
                <a:spcPts val="0"/>
              </a:spcBef>
              <a:spcAft>
                <a:spcPts val="0"/>
              </a:spcAft>
              <a:buSzPts val="1800"/>
              <a:buChar char="●"/>
              <a:defRPr/>
            </a:lvl1pPr>
            <a:lvl2pPr marL="914400" lvl="1" indent="-317500" algn="ctr" rtl="0">
              <a:spcBef>
                <a:spcPts val="0"/>
              </a:spcBef>
              <a:spcAft>
                <a:spcPts val="0"/>
              </a:spcAft>
              <a:buSzPts val="1400"/>
              <a:buChar char="○"/>
              <a:defRPr/>
            </a:lvl2pPr>
            <a:lvl3pPr marL="1371600" lvl="2" indent="-317500" algn="ctr" rtl="0">
              <a:spcBef>
                <a:spcPts val="0"/>
              </a:spcBef>
              <a:spcAft>
                <a:spcPts val="0"/>
              </a:spcAft>
              <a:buSzPts val="1400"/>
              <a:buChar char="■"/>
              <a:defRPr/>
            </a:lvl3pPr>
            <a:lvl4pPr marL="1828800" lvl="3" indent="-317500" algn="ctr" rtl="0">
              <a:spcBef>
                <a:spcPts val="0"/>
              </a:spcBef>
              <a:spcAft>
                <a:spcPts val="0"/>
              </a:spcAft>
              <a:buSzPts val="1400"/>
              <a:buChar char="●"/>
              <a:defRPr/>
            </a:lvl4pPr>
            <a:lvl5pPr marL="2286000" lvl="4" indent="-317500" algn="ctr" rtl="0">
              <a:spcBef>
                <a:spcPts val="0"/>
              </a:spcBef>
              <a:spcAft>
                <a:spcPts val="0"/>
              </a:spcAft>
              <a:buSzPts val="1400"/>
              <a:buChar char="○"/>
              <a:defRPr/>
            </a:lvl5pPr>
            <a:lvl6pPr marL="2743200" lvl="5" indent="-317500" algn="ctr" rtl="0">
              <a:spcBef>
                <a:spcPts val="0"/>
              </a:spcBef>
              <a:spcAft>
                <a:spcPts val="0"/>
              </a:spcAft>
              <a:buSzPts val="1400"/>
              <a:buChar char="■"/>
              <a:defRPr/>
            </a:lvl6pPr>
            <a:lvl7pPr marL="3200400" lvl="6" indent="-317500" algn="ctr" rtl="0">
              <a:spcBef>
                <a:spcPts val="0"/>
              </a:spcBef>
              <a:spcAft>
                <a:spcPts val="0"/>
              </a:spcAft>
              <a:buSzPts val="1400"/>
              <a:buChar char="●"/>
              <a:defRPr/>
            </a:lvl7pPr>
            <a:lvl8pPr marL="3657600" lvl="7" indent="-317500" algn="ctr" rtl="0">
              <a:spcBef>
                <a:spcPts val="0"/>
              </a:spcBef>
              <a:spcAft>
                <a:spcPts val="0"/>
              </a:spcAft>
              <a:buSzPts val="1400"/>
              <a:buChar char="○"/>
              <a:defRPr/>
            </a:lvl8pPr>
            <a:lvl9pPr marL="4114800" lvl="8" indent="-317500" algn="ctr" rtl="0">
              <a:spcBef>
                <a:spcPts val="0"/>
              </a:spcBef>
              <a:spcAft>
                <a:spcPts val="0"/>
              </a:spcAft>
              <a:buSzPts val="1400"/>
              <a:buChar char="■"/>
              <a:defRPr/>
            </a:lvl9pPr>
          </a:lstStyle>
          <a:p>
            <a:endParaRPr/>
          </a:p>
        </p:txBody>
      </p:sp>
      <p:sp>
        <p:nvSpPr>
          <p:cNvPr id="92" name="Google Shape;92;p2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93"/>
        <p:cNvGrpSpPr/>
        <p:nvPr/>
      </p:nvGrpSpPr>
      <p:grpSpPr>
        <a:xfrm>
          <a:off x="0" y="0"/>
          <a:ext cx="0" cy="0"/>
          <a:chOff x="0" y="0"/>
          <a:chExt cx="0" cy="0"/>
        </a:xfrm>
      </p:grpSpPr>
      <p:sp>
        <p:nvSpPr>
          <p:cNvPr id="94" name="Google Shape;94;p2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blipFill>
          <a:blip r:embed="rId2">
            <a:alphaModFix/>
          </a:blip>
          <a:stretch>
            <a:fillRect/>
          </a:stretch>
        </a:blipFill>
        <a:effectLst/>
      </p:bgPr>
    </p:bg>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12175"/>
            <a:ext cx="7632300" cy="572700"/>
          </a:xfrm>
          <a:prstGeom prst="rect">
            <a:avLst/>
          </a:prstGeom>
        </p:spPr>
        <p:txBody>
          <a:bodyPr spcFirstLastPara="1" wrap="square" lIns="91425" tIns="91425" rIns="91425" bIns="91425" anchor="t" anchorCtr="0">
            <a:normAutofit/>
          </a:bodyPr>
          <a:lstStyle>
            <a:lvl1pPr lvl="0" algn="ctr">
              <a:spcBef>
                <a:spcPts val="0"/>
              </a:spcBef>
              <a:spcAft>
                <a:spcPts val="0"/>
              </a:spcAft>
              <a:buClr>
                <a:schemeClr val="lt1"/>
              </a:buClr>
              <a:buSzPts val="2200"/>
              <a:buNone/>
              <a:defRPr sz="2200">
                <a:solidFill>
                  <a:schemeClr val="lt1"/>
                </a:solidFill>
              </a:defRPr>
            </a:lvl1pPr>
            <a:lvl2pPr lvl="1" algn="ctr">
              <a:spcBef>
                <a:spcPts val="0"/>
              </a:spcBef>
              <a:spcAft>
                <a:spcPts val="0"/>
              </a:spcAft>
              <a:buClr>
                <a:schemeClr val="lt1"/>
              </a:buClr>
              <a:buSzPts val="2200"/>
              <a:buNone/>
              <a:defRPr sz="2200">
                <a:solidFill>
                  <a:schemeClr val="lt1"/>
                </a:solidFill>
              </a:defRPr>
            </a:lvl2pPr>
            <a:lvl3pPr lvl="2" algn="ctr">
              <a:spcBef>
                <a:spcPts val="0"/>
              </a:spcBef>
              <a:spcAft>
                <a:spcPts val="0"/>
              </a:spcAft>
              <a:buClr>
                <a:schemeClr val="lt1"/>
              </a:buClr>
              <a:buSzPts val="2200"/>
              <a:buNone/>
              <a:defRPr sz="2200">
                <a:solidFill>
                  <a:schemeClr val="lt1"/>
                </a:solidFill>
              </a:defRPr>
            </a:lvl3pPr>
            <a:lvl4pPr lvl="3" algn="ctr">
              <a:spcBef>
                <a:spcPts val="0"/>
              </a:spcBef>
              <a:spcAft>
                <a:spcPts val="0"/>
              </a:spcAft>
              <a:buClr>
                <a:schemeClr val="lt1"/>
              </a:buClr>
              <a:buSzPts val="2200"/>
              <a:buNone/>
              <a:defRPr sz="2200">
                <a:solidFill>
                  <a:schemeClr val="lt1"/>
                </a:solidFill>
              </a:defRPr>
            </a:lvl4pPr>
            <a:lvl5pPr lvl="4" algn="ctr">
              <a:spcBef>
                <a:spcPts val="0"/>
              </a:spcBef>
              <a:spcAft>
                <a:spcPts val="0"/>
              </a:spcAft>
              <a:buClr>
                <a:schemeClr val="lt1"/>
              </a:buClr>
              <a:buSzPts val="2200"/>
              <a:buNone/>
              <a:defRPr sz="2200">
                <a:solidFill>
                  <a:schemeClr val="lt1"/>
                </a:solidFill>
              </a:defRPr>
            </a:lvl5pPr>
            <a:lvl6pPr lvl="5" algn="ctr">
              <a:spcBef>
                <a:spcPts val="0"/>
              </a:spcBef>
              <a:spcAft>
                <a:spcPts val="0"/>
              </a:spcAft>
              <a:buClr>
                <a:schemeClr val="lt1"/>
              </a:buClr>
              <a:buSzPts val="2200"/>
              <a:buNone/>
              <a:defRPr sz="2200">
                <a:solidFill>
                  <a:schemeClr val="lt1"/>
                </a:solidFill>
              </a:defRPr>
            </a:lvl6pPr>
            <a:lvl7pPr lvl="6" algn="ctr">
              <a:spcBef>
                <a:spcPts val="0"/>
              </a:spcBef>
              <a:spcAft>
                <a:spcPts val="0"/>
              </a:spcAft>
              <a:buClr>
                <a:schemeClr val="lt1"/>
              </a:buClr>
              <a:buSzPts val="2200"/>
              <a:buNone/>
              <a:defRPr sz="2200">
                <a:solidFill>
                  <a:schemeClr val="lt1"/>
                </a:solidFill>
              </a:defRPr>
            </a:lvl7pPr>
            <a:lvl8pPr lvl="7" algn="ctr">
              <a:spcBef>
                <a:spcPts val="0"/>
              </a:spcBef>
              <a:spcAft>
                <a:spcPts val="0"/>
              </a:spcAft>
              <a:buClr>
                <a:schemeClr val="lt1"/>
              </a:buClr>
              <a:buSzPts val="2200"/>
              <a:buNone/>
              <a:defRPr sz="2200">
                <a:solidFill>
                  <a:schemeClr val="lt1"/>
                </a:solidFill>
              </a:defRPr>
            </a:lvl8pPr>
            <a:lvl9pPr lvl="8" algn="ctr">
              <a:spcBef>
                <a:spcPts val="0"/>
              </a:spcBef>
              <a:spcAft>
                <a:spcPts val="0"/>
              </a:spcAft>
              <a:buClr>
                <a:schemeClr val="lt1"/>
              </a:buClr>
              <a:buSzPts val="2200"/>
              <a:buNone/>
              <a:defRPr sz="2200">
                <a:solidFill>
                  <a:schemeClr val="lt1"/>
                </a:solidFill>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0"/>
              </a:spcBef>
              <a:spcAft>
                <a:spcPts val="0"/>
              </a:spcAft>
              <a:buClr>
                <a:schemeClr val="dk2"/>
              </a:buClr>
              <a:buSzPts val="1400"/>
              <a:buChar char="○"/>
              <a:defRPr>
                <a:solidFill>
                  <a:schemeClr val="dk2"/>
                </a:solidFill>
              </a:defRPr>
            </a:lvl2pPr>
            <a:lvl3pPr marL="1371600" lvl="2" indent="-317500">
              <a:lnSpc>
                <a:spcPct val="115000"/>
              </a:lnSpc>
              <a:spcBef>
                <a:spcPts val="0"/>
              </a:spcBef>
              <a:spcAft>
                <a:spcPts val="0"/>
              </a:spcAft>
              <a:buClr>
                <a:schemeClr val="dk2"/>
              </a:buClr>
              <a:buSzPts val="1400"/>
              <a:buChar char="■"/>
              <a:defRPr>
                <a:solidFill>
                  <a:schemeClr val="dk2"/>
                </a:solidFill>
              </a:defRPr>
            </a:lvl3pPr>
            <a:lvl4pPr marL="1828800" lvl="3" indent="-317500">
              <a:lnSpc>
                <a:spcPct val="115000"/>
              </a:lnSpc>
              <a:spcBef>
                <a:spcPts val="0"/>
              </a:spcBef>
              <a:spcAft>
                <a:spcPts val="0"/>
              </a:spcAft>
              <a:buClr>
                <a:schemeClr val="dk2"/>
              </a:buClr>
              <a:buSzPts val="1400"/>
              <a:buChar char="●"/>
              <a:defRPr>
                <a:solidFill>
                  <a:schemeClr val="dk2"/>
                </a:solidFill>
              </a:defRPr>
            </a:lvl4pPr>
            <a:lvl5pPr marL="2286000" lvl="4" indent="-317500">
              <a:lnSpc>
                <a:spcPct val="115000"/>
              </a:lnSpc>
              <a:spcBef>
                <a:spcPts val="0"/>
              </a:spcBef>
              <a:spcAft>
                <a:spcPts val="0"/>
              </a:spcAft>
              <a:buClr>
                <a:schemeClr val="dk2"/>
              </a:buClr>
              <a:buSzPts val="1400"/>
              <a:buChar char="○"/>
              <a:defRPr>
                <a:solidFill>
                  <a:schemeClr val="dk2"/>
                </a:solidFill>
              </a:defRPr>
            </a:lvl5pPr>
            <a:lvl6pPr marL="2743200" lvl="5" indent="-317500">
              <a:lnSpc>
                <a:spcPct val="115000"/>
              </a:lnSpc>
              <a:spcBef>
                <a:spcPts val="0"/>
              </a:spcBef>
              <a:spcAft>
                <a:spcPts val="0"/>
              </a:spcAft>
              <a:buClr>
                <a:schemeClr val="dk2"/>
              </a:buClr>
              <a:buSzPts val="1400"/>
              <a:buChar char="■"/>
              <a:defRPr>
                <a:solidFill>
                  <a:schemeClr val="dk2"/>
                </a:solidFill>
              </a:defRPr>
            </a:lvl6pPr>
            <a:lvl7pPr marL="3200400" lvl="6" indent="-317500">
              <a:lnSpc>
                <a:spcPct val="115000"/>
              </a:lnSpc>
              <a:spcBef>
                <a:spcPts val="0"/>
              </a:spcBef>
              <a:spcAft>
                <a:spcPts val="0"/>
              </a:spcAft>
              <a:buClr>
                <a:schemeClr val="dk2"/>
              </a:buClr>
              <a:buSzPts val="1400"/>
              <a:buChar char="●"/>
              <a:defRPr>
                <a:solidFill>
                  <a:schemeClr val="dk2"/>
                </a:solidFill>
              </a:defRPr>
            </a:lvl7pPr>
            <a:lvl8pPr marL="3657600" lvl="7" indent="-317500">
              <a:lnSpc>
                <a:spcPct val="115000"/>
              </a:lnSpc>
              <a:spcBef>
                <a:spcPts val="0"/>
              </a:spcBef>
              <a:spcAft>
                <a:spcPts val="0"/>
              </a:spcAft>
              <a:buClr>
                <a:schemeClr val="dk2"/>
              </a:buClr>
              <a:buSzPts val="1400"/>
              <a:buChar char="○"/>
              <a:defRPr>
                <a:solidFill>
                  <a:schemeClr val="dk2"/>
                </a:solidFill>
              </a:defRPr>
            </a:lvl8pPr>
            <a:lvl9pPr marL="4114800" lvl="8" indent="-31750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blipFill>
          <a:blip r:embed="rId13">
            <a:alphaModFix/>
          </a:blip>
          <a:stretch>
            <a:fillRect/>
          </a:stretch>
        </a:blipFill>
        <a:effectLst/>
      </p:bgPr>
    </p:bg>
    <p:spTree>
      <p:nvGrpSpPr>
        <p:cNvPr id="1" name="Shape 50"/>
        <p:cNvGrpSpPr/>
        <p:nvPr/>
      </p:nvGrpSpPr>
      <p:grpSpPr>
        <a:xfrm>
          <a:off x="0" y="0"/>
          <a:ext cx="0" cy="0"/>
          <a:chOff x="0" y="0"/>
          <a:chExt cx="0" cy="0"/>
        </a:xfrm>
      </p:grpSpPr>
      <p:sp>
        <p:nvSpPr>
          <p:cNvPr id="51" name="Google Shape;51;p1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rtl="0">
              <a:spcBef>
                <a:spcPts val="0"/>
              </a:spcBef>
              <a:spcAft>
                <a:spcPts val="0"/>
              </a:spcAft>
              <a:buClr>
                <a:schemeClr val="dk1"/>
              </a:buClr>
              <a:buSzPts val="2800"/>
              <a:buNone/>
              <a:defRPr sz="2800">
                <a:solidFill>
                  <a:schemeClr val="dk1"/>
                </a:solidFill>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52" name="Google Shape;52;p1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rtl="0">
              <a:lnSpc>
                <a:spcPct val="115000"/>
              </a:lnSpc>
              <a:spcBef>
                <a:spcPts val="0"/>
              </a:spcBef>
              <a:spcAft>
                <a:spcPts val="0"/>
              </a:spcAft>
              <a:buClr>
                <a:schemeClr val="dk2"/>
              </a:buClr>
              <a:buSzPts val="1800"/>
              <a:buChar char="●"/>
              <a:defRPr sz="1800">
                <a:solidFill>
                  <a:schemeClr val="dk2"/>
                </a:solidFill>
              </a:defRPr>
            </a:lvl1pPr>
            <a:lvl2pPr marL="914400" lvl="1" indent="-317500" rtl="0">
              <a:lnSpc>
                <a:spcPct val="115000"/>
              </a:lnSpc>
              <a:spcBef>
                <a:spcPts val="0"/>
              </a:spcBef>
              <a:spcAft>
                <a:spcPts val="0"/>
              </a:spcAft>
              <a:buClr>
                <a:schemeClr val="dk2"/>
              </a:buClr>
              <a:buSzPts val="1400"/>
              <a:buChar char="○"/>
              <a:defRPr>
                <a:solidFill>
                  <a:schemeClr val="dk2"/>
                </a:solidFill>
              </a:defRPr>
            </a:lvl2pPr>
            <a:lvl3pPr marL="1371600" lvl="2" indent="-317500" rtl="0">
              <a:lnSpc>
                <a:spcPct val="115000"/>
              </a:lnSpc>
              <a:spcBef>
                <a:spcPts val="0"/>
              </a:spcBef>
              <a:spcAft>
                <a:spcPts val="0"/>
              </a:spcAft>
              <a:buClr>
                <a:schemeClr val="dk2"/>
              </a:buClr>
              <a:buSzPts val="1400"/>
              <a:buChar char="■"/>
              <a:defRPr>
                <a:solidFill>
                  <a:schemeClr val="dk2"/>
                </a:solidFill>
              </a:defRPr>
            </a:lvl3pPr>
            <a:lvl4pPr marL="1828800" lvl="3" indent="-317500" rtl="0">
              <a:lnSpc>
                <a:spcPct val="115000"/>
              </a:lnSpc>
              <a:spcBef>
                <a:spcPts val="0"/>
              </a:spcBef>
              <a:spcAft>
                <a:spcPts val="0"/>
              </a:spcAft>
              <a:buClr>
                <a:schemeClr val="dk2"/>
              </a:buClr>
              <a:buSzPts val="1400"/>
              <a:buChar char="●"/>
              <a:defRPr>
                <a:solidFill>
                  <a:schemeClr val="dk2"/>
                </a:solidFill>
              </a:defRPr>
            </a:lvl4pPr>
            <a:lvl5pPr marL="2286000" lvl="4" indent="-317500" rtl="0">
              <a:lnSpc>
                <a:spcPct val="115000"/>
              </a:lnSpc>
              <a:spcBef>
                <a:spcPts val="0"/>
              </a:spcBef>
              <a:spcAft>
                <a:spcPts val="0"/>
              </a:spcAft>
              <a:buClr>
                <a:schemeClr val="dk2"/>
              </a:buClr>
              <a:buSzPts val="1400"/>
              <a:buChar char="○"/>
              <a:defRPr>
                <a:solidFill>
                  <a:schemeClr val="dk2"/>
                </a:solidFill>
              </a:defRPr>
            </a:lvl5pPr>
            <a:lvl6pPr marL="2743200" lvl="5" indent="-317500" rtl="0">
              <a:lnSpc>
                <a:spcPct val="115000"/>
              </a:lnSpc>
              <a:spcBef>
                <a:spcPts val="0"/>
              </a:spcBef>
              <a:spcAft>
                <a:spcPts val="0"/>
              </a:spcAft>
              <a:buClr>
                <a:schemeClr val="dk2"/>
              </a:buClr>
              <a:buSzPts val="1400"/>
              <a:buChar char="■"/>
              <a:defRPr>
                <a:solidFill>
                  <a:schemeClr val="dk2"/>
                </a:solidFill>
              </a:defRPr>
            </a:lvl6pPr>
            <a:lvl7pPr marL="3200400" lvl="6" indent="-317500" rtl="0">
              <a:lnSpc>
                <a:spcPct val="115000"/>
              </a:lnSpc>
              <a:spcBef>
                <a:spcPts val="0"/>
              </a:spcBef>
              <a:spcAft>
                <a:spcPts val="0"/>
              </a:spcAft>
              <a:buClr>
                <a:schemeClr val="dk2"/>
              </a:buClr>
              <a:buSzPts val="1400"/>
              <a:buChar char="●"/>
              <a:defRPr>
                <a:solidFill>
                  <a:schemeClr val="dk2"/>
                </a:solidFill>
              </a:defRPr>
            </a:lvl7pPr>
            <a:lvl8pPr marL="3657600" lvl="7" indent="-317500" rtl="0">
              <a:lnSpc>
                <a:spcPct val="115000"/>
              </a:lnSpc>
              <a:spcBef>
                <a:spcPts val="0"/>
              </a:spcBef>
              <a:spcAft>
                <a:spcPts val="0"/>
              </a:spcAft>
              <a:buClr>
                <a:schemeClr val="dk2"/>
              </a:buClr>
              <a:buSzPts val="1400"/>
              <a:buChar char="○"/>
              <a:defRPr>
                <a:solidFill>
                  <a:schemeClr val="dk2"/>
                </a:solidFill>
              </a:defRPr>
            </a:lvl8pPr>
            <a:lvl9pPr marL="4114800" lvl="8" indent="-317500" rtl="0">
              <a:lnSpc>
                <a:spcPct val="115000"/>
              </a:lnSpc>
              <a:spcBef>
                <a:spcPts val="0"/>
              </a:spcBef>
              <a:spcAft>
                <a:spcPts val="0"/>
              </a:spcAft>
              <a:buClr>
                <a:schemeClr val="dk2"/>
              </a:buClr>
              <a:buSzPts val="1400"/>
              <a:buChar char="■"/>
              <a:defRPr>
                <a:solidFill>
                  <a:schemeClr val="dk2"/>
                </a:solidFill>
              </a:defRPr>
            </a:lvl9pPr>
          </a:lstStyle>
          <a:p>
            <a:endParaRPr/>
          </a:p>
        </p:txBody>
      </p:sp>
      <p:sp>
        <p:nvSpPr>
          <p:cNvPr id="53" name="Google Shape;53;p13"/>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rtl="0">
              <a:buNone/>
              <a:defRPr sz="1000">
                <a:solidFill>
                  <a:schemeClr val="dk2"/>
                </a:solidFill>
              </a:defRPr>
            </a:lvl1pPr>
            <a:lvl2pPr lvl="1" algn="r" rtl="0">
              <a:buNone/>
              <a:defRPr sz="1000">
                <a:solidFill>
                  <a:schemeClr val="dk2"/>
                </a:solidFill>
              </a:defRPr>
            </a:lvl2pPr>
            <a:lvl3pPr lvl="2" algn="r" rtl="0">
              <a:buNone/>
              <a:defRPr sz="1000">
                <a:solidFill>
                  <a:schemeClr val="dk2"/>
                </a:solidFill>
              </a:defRPr>
            </a:lvl3pPr>
            <a:lvl4pPr lvl="3" algn="r" rtl="0">
              <a:buNone/>
              <a:defRPr sz="1000">
                <a:solidFill>
                  <a:schemeClr val="dk2"/>
                </a:solidFill>
              </a:defRPr>
            </a:lvl4pPr>
            <a:lvl5pPr lvl="4" algn="r" rtl="0">
              <a:buNone/>
              <a:defRPr sz="1000">
                <a:solidFill>
                  <a:schemeClr val="dk2"/>
                </a:solidFill>
              </a:defRPr>
            </a:lvl5pPr>
            <a:lvl6pPr lvl="5" algn="r" rtl="0">
              <a:buNone/>
              <a:defRPr sz="1000">
                <a:solidFill>
                  <a:schemeClr val="dk2"/>
                </a:solidFill>
              </a:defRPr>
            </a:lvl6pPr>
            <a:lvl7pPr lvl="6" algn="r" rtl="0">
              <a:buNone/>
              <a:defRPr sz="1000">
                <a:solidFill>
                  <a:schemeClr val="dk2"/>
                </a:solidFill>
              </a:defRPr>
            </a:lvl7pPr>
            <a:lvl8pPr lvl="7" algn="r" rtl="0">
              <a:buNone/>
              <a:defRPr sz="1000">
                <a:solidFill>
                  <a:schemeClr val="dk2"/>
                </a:solidFill>
              </a:defRPr>
            </a:lvl8pPr>
            <a:lvl9pPr lvl="8" algn="r" rtl="0">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5.jpg"/><Relationship Id="rId4" Type="http://schemas.openxmlformats.org/officeDocument/2006/relationships/hyperlink" Target="mailto:sendhyboedhisatriya@gmail.com"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8"/>
        <p:cNvGrpSpPr/>
        <p:nvPr/>
      </p:nvGrpSpPr>
      <p:grpSpPr>
        <a:xfrm>
          <a:off x="0" y="0"/>
          <a:ext cx="0" cy="0"/>
          <a:chOff x="0" y="0"/>
          <a:chExt cx="0" cy="0"/>
        </a:xfrm>
      </p:grpSpPr>
      <p:sp>
        <p:nvSpPr>
          <p:cNvPr id="99" name="Google Shape;99;p25"/>
          <p:cNvSpPr txBox="1">
            <a:spLocks noGrp="1"/>
          </p:cNvSpPr>
          <p:nvPr>
            <p:ph type="ctrTitle"/>
          </p:nvPr>
        </p:nvSpPr>
        <p:spPr>
          <a:xfrm>
            <a:off x="311700" y="1542800"/>
            <a:ext cx="3736800" cy="2007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SzPts val="990"/>
              <a:buNone/>
            </a:pPr>
            <a:r>
              <a:rPr lang="en" sz="3180">
                <a:latin typeface="Dosis"/>
                <a:ea typeface="Dosis"/>
                <a:cs typeface="Dosis"/>
                <a:sym typeface="Dosis"/>
              </a:rPr>
              <a:t>Improving Employee Retention by Predicting Employee Attrition Using Machine Learning</a:t>
            </a:r>
            <a:endParaRPr sz="3180">
              <a:latin typeface="Dosis"/>
              <a:ea typeface="Dosis"/>
              <a:cs typeface="Dosis"/>
              <a:sym typeface="Dosis"/>
            </a:endParaRPr>
          </a:p>
        </p:txBody>
      </p:sp>
      <p:sp>
        <p:nvSpPr>
          <p:cNvPr id="100" name="Google Shape;100;p25"/>
          <p:cNvSpPr txBox="1"/>
          <p:nvPr/>
        </p:nvSpPr>
        <p:spPr>
          <a:xfrm>
            <a:off x="5959950" y="594867"/>
            <a:ext cx="2872200" cy="792600"/>
          </a:xfrm>
          <a:prstGeom prst="rect">
            <a:avLst/>
          </a:prstGeom>
          <a:noFill/>
          <a:ln>
            <a:noFill/>
          </a:ln>
        </p:spPr>
        <p:txBody>
          <a:bodyPr spcFirstLastPara="1" wrap="square" lIns="68575" tIns="34275" rIns="68575" bIns="34275" anchor="t" anchorCtr="0">
            <a:noAutofit/>
          </a:bodyPr>
          <a:lstStyle/>
          <a:p>
            <a:pPr marL="0" marR="0" lvl="0" indent="0" algn="l" rtl="0">
              <a:lnSpc>
                <a:spcPct val="100000"/>
              </a:lnSpc>
              <a:spcBef>
                <a:spcPts val="0"/>
              </a:spcBef>
              <a:spcAft>
                <a:spcPts val="0"/>
              </a:spcAft>
              <a:buClr>
                <a:srgbClr val="000000"/>
              </a:buClr>
              <a:buSzPts val="1100"/>
              <a:buFont typeface="Arial"/>
              <a:buNone/>
            </a:pPr>
            <a:r>
              <a:rPr lang="en" sz="1200" b="1" dirty="0">
                <a:latin typeface="Dosis"/>
                <a:ea typeface="Dosis"/>
                <a:cs typeface="Dosis"/>
                <a:sym typeface="Dosis"/>
              </a:rPr>
              <a:t>Created by: </a:t>
            </a:r>
            <a:endParaRPr sz="1200" b="1" dirty="0">
              <a:latin typeface="Dosis"/>
              <a:ea typeface="Dosis"/>
              <a:cs typeface="Dosis"/>
              <a:sym typeface="Dosis"/>
            </a:endParaRPr>
          </a:p>
          <a:p>
            <a:pPr marL="0" marR="0" lvl="0" indent="0" algn="l" rtl="0">
              <a:lnSpc>
                <a:spcPct val="100000"/>
              </a:lnSpc>
              <a:spcBef>
                <a:spcPts val="0"/>
              </a:spcBef>
              <a:spcAft>
                <a:spcPts val="0"/>
              </a:spcAft>
              <a:buClr>
                <a:srgbClr val="000000"/>
              </a:buClr>
              <a:buSzPts val="1100"/>
              <a:buFont typeface="Arial"/>
              <a:buNone/>
            </a:pPr>
            <a:r>
              <a:rPr lang="en-US" sz="1200" b="1" dirty="0" err="1">
                <a:latin typeface="Dosis"/>
                <a:ea typeface="Dosis"/>
                <a:cs typeface="Dosis"/>
                <a:sym typeface="Dosis"/>
              </a:rPr>
              <a:t>Sendhy</a:t>
            </a:r>
            <a:r>
              <a:rPr lang="en-US" sz="1200" b="1" dirty="0">
                <a:latin typeface="Dosis"/>
                <a:ea typeface="Dosis"/>
                <a:cs typeface="Dosis"/>
                <a:sym typeface="Dosis"/>
              </a:rPr>
              <a:t> </a:t>
            </a:r>
            <a:r>
              <a:rPr lang="en-US" sz="1200" b="1" dirty="0" err="1">
                <a:latin typeface="Dosis"/>
                <a:ea typeface="Dosis"/>
                <a:cs typeface="Dosis"/>
                <a:sym typeface="Dosis"/>
              </a:rPr>
              <a:t>Boedhi</a:t>
            </a:r>
            <a:r>
              <a:rPr lang="en-US" sz="1200" b="1" dirty="0">
                <a:latin typeface="Dosis"/>
                <a:ea typeface="Dosis"/>
                <a:cs typeface="Dosis"/>
                <a:sym typeface="Dosis"/>
              </a:rPr>
              <a:t> </a:t>
            </a:r>
            <a:r>
              <a:rPr lang="en-US" sz="1200" b="1" dirty="0" err="1">
                <a:latin typeface="Dosis"/>
                <a:ea typeface="Dosis"/>
                <a:cs typeface="Dosis"/>
                <a:sym typeface="Dosis"/>
              </a:rPr>
              <a:t>Satriya</a:t>
            </a:r>
            <a:endParaRPr sz="1200" b="1" i="0" u="none" strike="noStrike" cap="none" dirty="0">
              <a:solidFill>
                <a:srgbClr val="000000"/>
              </a:solidFill>
              <a:latin typeface="Dosis"/>
              <a:ea typeface="Dosis"/>
              <a:cs typeface="Dosis"/>
              <a:sym typeface="Dosis"/>
            </a:endParaRPr>
          </a:p>
          <a:p>
            <a:pPr marL="0" lvl="0" indent="0" algn="just" rtl="0">
              <a:spcBef>
                <a:spcPts val="0"/>
              </a:spcBef>
              <a:spcAft>
                <a:spcPts val="1200"/>
              </a:spcAft>
              <a:buSzPts val="1018"/>
              <a:buNone/>
            </a:pPr>
            <a:r>
              <a:rPr lang="en" sz="1200" dirty="0">
                <a:solidFill>
                  <a:schemeClr val="tx1"/>
                </a:solidFill>
                <a:latin typeface="Nunito"/>
                <a:sym typeface="Nunito"/>
                <a:hlinkClick r:id="rId4">
                  <a:extLst>
                    <a:ext uri="{A12FA001-AC4F-418D-AE19-62706E023703}">
                      <ahyp:hlinkClr xmlns:ahyp="http://schemas.microsoft.com/office/drawing/2018/hyperlinkcolor" val="tx"/>
                    </a:ext>
                  </a:extLst>
                </a:hlinkClick>
              </a:rPr>
              <a:t>sendhyboedhisatriya@gmail.</a:t>
            </a:r>
            <a:r>
              <a:rPr lang="en-ID" sz="1200" dirty="0">
                <a:solidFill>
                  <a:schemeClr val="tx1"/>
                </a:solidFill>
                <a:latin typeface="Nunito"/>
                <a:sym typeface="Nunito"/>
              </a:rPr>
              <a:t> </a:t>
            </a:r>
            <a:r>
              <a:rPr lang="en-ID" sz="1200" dirty="0">
                <a:latin typeface="Nunito"/>
                <a:sym typeface="Nunito"/>
              </a:rPr>
              <a:t>https://</a:t>
            </a:r>
            <a:r>
              <a:rPr lang="en-ID" sz="1200" dirty="0" err="1">
                <a:latin typeface="Nunito"/>
                <a:sym typeface="Nunito"/>
              </a:rPr>
              <a:t>www.linkedin.com</a:t>
            </a:r>
            <a:r>
              <a:rPr lang="en-ID" sz="1200" dirty="0">
                <a:latin typeface="Nunito"/>
                <a:sym typeface="Nunito"/>
              </a:rPr>
              <a:t>/in/</a:t>
            </a:r>
            <a:r>
              <a:rPr lang="en-ID" sz="1200" dirty="0" err="1">
                <a:latin typeface="Nunito"/>
                <a:sym typeface="Nunito"/>
              </a:rPr>
              <a:t>masendhy</a:t>
            </a:r>
            <a:r>
              <a:rPr lang="en-ID" sz="1200" dirty="0">
                <a:latin typeface="Nunito"/>
                <a:sym typeface="Nunito"/>
              </a:rPr>
              <a:t>/</a:t>
            </a:r>
            <a:endParaRPr sz="1200" dirty="0">
              <a:latin typeface="Dosis"/>
              <a:ea typeface="Dosis"/>
              <a:cs typeface="Dosis"/>
              <a:sym typeface="Dosis"/>
            </a:endParaRPr>
          </a:p>
        </p:txBody>
      </p:sp>
      <p:pic>
        <p:nvPicPr>
          <p:cNvPr id="101" name="Google Shape;101;p25"/>
          <p:cNvPicPr preferRelativeResize="0"/>
          <p:nvPr/>
        </p:nvPicPr>
        <p:blipFill>
          <a:blip r:embed="rId5"/>
          <a:srcRect/>
          <a:stretch/>
        </p:blipFill>
        <p:spPr>
          <a:xfrm>
            <a:off x="4665150" y="371567"/>
            <a:ext cx="1218600" cy="1218600"/>
          </a:xfrm>
          <a:prstGeom prst="roundRect">
            <a:avLst>
              <a:gd name="adj" fmla="val 50000"/>
            </a:avLst>
          </a:prstGeom>
          <a:noFill/>
          <a:ln w="9525" cap="flat" cmpd="sng">
            <a:solidFill>
              <a:schemeClr val="dk1"/>
            </a:solidFill>
            <a:prstDash val="solid"/>
            <a:round/>
            <a:headEnd type="none" w="sm" len="sm"/>
            <a:tailEnd type="none" w="sm" len="sm"/>
          </a:ln>
        </p:spPr>
      </p:pic>
      <p:sp>
        <p:nvSpPr>
          <p:cNvPr id="102" name="Google Shape;102;p25"/>
          <p:cNvSpPr txBox="1">
            <a:spLocks noGrp="1"/>
          </p:cNvSpPr>
          <p:nvPr>
            <p:ph type="subTitle" idx="1"/>
          </p:nvPr>
        </p:nvSpPr>
        <p:spPr>
          <a:xfrm>
            <a:off x="4665150" y="1764145"/>
            <a:ext cx="4478850" cy="3007788"/>
          </a:xfrm>
          <a:prstGeom prst="rect">
            <a:avLst/>
          </a:prstGeom>
        </p:spPr>
        <p:txBody>
          <a:bodyPr spcFirstLastPara="1" wrap="square" lIns="91425" tIns="91425" rIns="91425" bIns="91425" anchor="t" anchorCtr="0">
            <a:noAutofit/>
          </a:bodyPr>
          <a:lstStyle/>
          <a:p>
            <a:pPr marL="0" lvl="0" indent="0" algn="just" rtl="0">
              <a:spcBef>
                <a:spcPts val="0"/>
              </a:spcBef>
              <a:spcAft>
                <a:spcPts val="1200"/>
              </a:spcAft>
              <a:buSzPts val="1018"/>
              <a:buNone/>
            </a:pPr>
            <a:r>
              <a:rPr lang="en-US" sz="1000" b="1" dirty="0">
                <a:latin typeface="Candara" panose="020E0502030303020204" pitchFamily="34" charset="0"/>
                <a:ea typeface="Aoboshi One" pitchFamily="2" charset="-128"/>
                <a:cs typeface="Calibri" panose="020F0502020204030204" pitchFamily="34" charset="0"/>
              </a:rPr>
              <a:t>About_ </a:t>
            </a:r>
            <a:r>
              <a:rPr lang="en-ID" sz="1000" b="0" i="0" dirty="0">
                <a:effectLst/>
                <a:latin typeface="Candara" panose="020E0502030303020204" pitchFamily="34" charset="0"/>
                <a:ea typeface="Aoboshi One" pitchFamily="2" charset="-128"/>
                <a:cs typeface="Calibri" panose="020F0502020204030204" pitchFamily="34" charset="0"/>
              </a:rPr>
              <a:t>Hi! I’m </a:t>
            </a:r>
            <a:r>
              <a:rPr lang="en-ID" sz="1000" b="0" i="0" dirty="0" err="1">
                <a:effectLst/>
                <a:latin typeface="Candara" panose="020E0502030303020204" pitchFamily="34" charset="0"/>
                <a:ea typeface="Aoboshi One" pitchFamily="2" charset="-128"/>
                <a:cs typeface="Calibri" panose="020F0502020204030204" pitchFamily="34" charset="0"/>
              </a:rPr>
              <a:t>Sendhy</a:t>
            </a:r>
            <a:r>
              <a:rPr lang="en-ID" sz="1000" b="0" i="0" dirty="0">
                <a:effectLst/>
                <a:latin typeface="Candara" panose="020E0502030303020204" pitchFamily="34" charset="0"/>
                <a:ea typeface="Aoboshi One" pitchFamily="2" charset="-128"/>
                <a:cs typeface="Calibri" panose="020F0502020204030204" pitchFamily="34" charset="0"/>
              </a:rPr>
              <a:t>, an ambitious and eager to learn deeply interested in Data and Tech related role such as Data Science currently, I am focused on developing my skills and experience in data science, developing my science knowledge, as well as developing some of the soft skills needed in the future.</a:t>
            </a:r>
            <a:endParaRPr lang="en-US" sz="1000" b="1" i="0" dirty="0">
              <a:effectLst/>
              <a:latin typeface="Candara" panose="020E0502030303020204" pitchFamily="34" charset="0"/>
              <a:ea typeface="Aoboshi One" pitchFamily="2" charset="-128"/>
              <a:cs typeface="Calibri" panose="020F0502020204030204" pitchFamily="34" charset="0"/>
            </a:endParaRPr>
          </a:p>
          <a:p>
            <a:pPr marL="0" lvl="0" indent="0" algn="just" rtl="0">
              <a:spcBef>
                <a:spcPts val="0"/>
              </a:spcBef>
              <a:spcAft>
                <a:spcPts val="1200"/>
              </a:spcAft>
              <a:buSzPts val="1018"/>
              <a:buNone/>
            </a:pPr>
            <a:r>
              <a:rPr lang="en-US" sz="1000" b="1" dirty="0">
                <a:latin typeface="Candara" panose="020E0502030303020204" pitchFamily="34" charset="0"/>
                <a:ea typeface="Aoboshi One" pitchFamily="2" charset="-128"/>
                <a:cs typeface="Calibri" panose="020F0502020204030204" pitchFamily="34" charset="0"/>
              </a:rPr>
              <a:t>Job Experience_				               </a:t>
            </a:r>
            <a:r>
              <a:rPr lang="en-US" sz="1000" dirty="0">
                <a:latin typeface="Candara" panose="020E0502030303020204" pitchFamily="34" charset="0"/>
                <a:ea typeface="Aoboshi One" pitchFamily="2" charset="-128"/>
                <a:cs typeface="Calibri" panose="020F0502020204030204" pitchFamily="34" charset="0"/>
              </a:rPr>
              <a:t>Web Developer – </a:t>
            </a:r>
            <a:r>
              <a:rPr lang="en-US" sz="1000" b="1" dirty="0">
                <a:latin typeface="Candara" panose="020E0502030303020204" pitchFamily="34" charset="0"/>
                <a:ea typeface="Aoboshi One" pitchFamily="2" charset="-128"/>
                <a:cs typeface="Calibri" panose="020F0502020204030204" pitchFamily="34" charset="0"/>
              </a:rPr>
              <a:t>Remote Worker Indonesia</a:t>
            </a:r>
            <a:r>
              <a:rPr lang="en-US" sz="1000" dirty="0">
                <a:latin typeface="Candara" panose="020E0502030303020204" pitchFamily="34" charset="0"/>
                <a:ea typeface="Aoboshi One" pitchFamily="2" charset="-128"/>
                <a:cs typeface="Calibri" panose="020F0502020204030204" pitchFamily="34" charset="0"/>
              </a:rPr>
              <a:t> </a:t>
            </a:r>
            <a:r>
              <a:rPr lang="en-US" sz="1000" i="1" dirty="0">
                <a:latin typeface="Candara" panose="020E0502030303020204" pitchFamily="34" charset="0"/>
                <a:ea typeface="Aoboshi One" pitchFamily="2" charset="-128"/>
                <a:cs typeface="Calibri" panose="020F0502020204030204" pitchFamily="34" charset="0"/>
              </a:rPr>
              <a:t>( Present ) 	    </a:t>
            </a:r>
            <a:r>
              <a:rPr lang="en-US" sz="1000" dirty="0">
                <a:latin typeface="Candara" panose="020E0502030303020204" pitchFamily="34" charset="0"/>
                <a:ea typeface="Aoboshi One" pitchFamily="2" charset="-128"/>
                <a:cs typeface="Calibri" panose="020F0502020204030204" pitchFamily="34" charset="0"/>
              </a:rPr>
              <a:t>Supervisor – </a:t>
            </a:r>
            <a:r>
              <a:rPr lang="en-US" sz="1000" b="1" dirty="0" err="1">
                <a:latin typeface="Candara" panose="020E0502030303020204" pitchFamily="34" charset="0"/>
                <a:ea typeface="Aoboshi One" pitchFamily="2" charset="-128"/>
                <a:cs typeface="Calibri" panose="020F0502020204030204" pitchFamily="34" charset="0"/>
              </a:rPr>
              <a:t>PT.Bank</a:t>
            </a:r>
            <a:r>
              <a:rPr lang="en-US" sz="1000" b="1" dirty="0">
                <a:latin typeface="Candara" panose="020E0502030303020204" pitchFamily="34" charset="0"/>
                <a:ea typeface="Aoboshi One" pitchFamily="2" charset="-128"/>
                <a:cs typeface="Calibri" panose="020F0502020204030204" pitchFamily="34" charset="0"/>
              </a:rPr>
              <a:t> Rakyat </a:t>
            </a:r>
            <a:r>
              <a:rPr lang="en-US" sz="1000" b="1" dirty="0" err="1">
                <a:latin typeface="Candara" panose="020E0502030303020204" pitchFamily="34" charset="0"/>
                <a:ea typeface="Aoboshi One" pitchFamily="2" charset="-128"/>
                <a:cs typeface="Calibri" panose="020F0502020204030204" pitchFamily="34" charset="0"/>
              </a:rPr>
              <a:t>Indonesia,Tbk</a:t>
            </a:r>
            <a:r>
              <a:rPr lang="en-US" sz="1000" b="1" dirty="0">
                <a:latin typeface="Candara" panose="020E0502030303020204" pitchFamily="34" charset="0"/>
                <a:ea typeface="Aoboshi One" pitchFamily="2" charset="-128"/>
                <a:cs typeface="Calibri" panose="020F0502020204030204" pitchFamily="34" charset="0"/>
              </a:rPr>
              <a:t> </a:t>
            </a:r>
            <a:r>
              <a:rPr lang="en-US" sz="1000" i="1" dirty="0">
                <a:latin typeface="Candara" panose="020E0502030303020204" pitchFamily="34" charset="0"/>
                <a:ea typeface="Aoboshi One" pitchFamily="2" charset="-128"/>
                <a:cs typeface="Calibri" panose="020F0502020204030204" pitchFamily="34" charset="0"/>
              </a:rPr>
              <a:t>( 2013 – 2018 )</a:t>
            </a:r>
            <a:r>
              <a:rPr lang="en-US" sz="1000" dirty="0">
                <a:latin typeface="Candara" panose="020E0502030303020204" pitchFamily="34" charset="0"/>
                <a:ea typeface="Aoboshi One" pitchFamily="2" charset="-128"/>
                <a:cs typeface="Calibri" panose="020F0502020204030204" pitchFamily="34" charset="0"/>
              </a:rPr>
              <a:t> </a:t>
            </a:r>
          </a:p>
          <a:p>
            <a:pPr marL="0" indent="0" algn="just">
              <a:spcAft>
                <a:spcPts val="1200"/>
              </a:spcAft>
              <a:buSzPts val="1018"/>
            </a:pPr>
            <a:r>
              <a:rPr lang="en-US" sz="1000" b="1" dirty="0">
                <a:latin typeface="Candara" panose="020E0502030303020204" pitchFamily="34" charset="0"/>
                <a:ea typeface="Aoboshi One" pitchFamily="2" charset="-128"/>
                <a:cs typeface="Calibri" panose="020F0502020204030204" pitchFamily="34" charset="0"/>
              </a:rPr>
              <a:t>Skills_				              </a:t>
            </a:r>
            <a:r>
              <a:rPr lang="en-ID" sz="1000" b="0" i="0" dirty="0">
                <a:effectLst/>
                <a:latin typeface="Candara" panose="020E0502030303020204" pitchFamily="34" charset="0"/>
                <a:ea typeface="Aoboshi One" pitchFamily="2" charset="-128"/>
                <a:cs typeface="Calibri" panose="020F0502020204030204" pitchFamily="34" charset="0"/>
              </a:rPr>
              <a:t>Skilled in Data Science and Web Programming using Python, SQL, </a:t>
            </a:r>
            <a:r>
              <a:rPr lang="en-ID" sz="1000" b="0" i="0" dirty="0" err="1">
                <a:effectLst/>
                <a:latin typeface="Candara" panose="020E0502030303020204" pitchFamily="34" charset="0"/>
                <a:ea typeface="Aoboshi One" pitchFamily="2" charset="-128"/>
                <a:cs typeface="Calibri" panose="020F0502020204030204" pitchFamily="34" charset="0"/>
              </a:rPr>
              <a:t>Tableu</a:t>
            </a:r>
            <a:r>
              <a:rPr lang="en-ID" sz="1000" b="0" i="0" dirty="0">
                <a:effectLst/>
                <a:latin typeface="Candara" panose="020E0502030303020204" pitchFamily="34" charset="0"/>
                <a:ea typeface="Aoboshi One" pitchFamily="2" charset="-128"/>
                <a:cs typeface="Calibri" panose="020F0502020204030204" pitchFamily="34" charset="0"/>
              </a:rPr>
              <a:t>, Power BI, Django, HTML, CSS, </a:t>
            </a:r>
            <a:r>
              <a:rPr lang="en-ID" sz="1000" b="0" i="0" dirty="0" err="1">
                <a:effectLst/>
                <a:latin typeface="Candara" panose="020E0502030303020204" pitchFamily="34" charset="0"/>
                <a:ea typeface="Aoboshi One" pitchFamily="2" charset="-128"/>
                <a:cs typeface="Calibri" panose="020F0502020204030204" pitchFamily="34" charset="0"/>
              </a:rPr>
              <a:t>Javascript</a:t>
            </a:r>
            <a:r>
              <a:rPr lang="en-ID" sz="1000" b="0" i="0" dirty="0">
                <a:effectLst/>
                <a:latin typeface="Candara" panose="020E0502030303020204" pitchFamily="34" charset="0"/>
                <a:ea typeface="Aoboshi One" pitchFamily="2" charset="-128"/>
                <a:cs typeface="Calibri" panose="020F0502020204030204" pitchFamily="34" charset="0"/>
              </a:rPr>
              <a:t> (React JS, NodeJS), PHP (Laravel), </a:t>
            </a:r>
            <a:r>
              <a:rPr lang="en-ID" sz="1000" b="0" i="0" dirty="0" err="1">
                <a:effectLst/>
                <a:latin typeface="Candara" panose="020E0502030303020204" pitchFamily="34" charset="0"/>
                <a:ea typeface="Aoboshi One" pitchFamily="2" charset="-128"/>
                <a:cs typeface="Calibri" panose="020F0502020204030204" pitchFamily="34" charset="0"/>
              </a:rPr>
              <a:t>Streamlit</a:t>
            </a:r>
            <a:r>
              <a:rPr lang="en-ID" sz="1000" b="0" i="0" dirty="0">
                <a:effectLst/>
                <a:latin typeface="Candara" panose="020E0502030303020204" pitchFamily="34" charset="0"/>
                <a:ea typeface="Aoboshi One" pitchFamily="2" charset="-128"/>
                <a:cs typeface="Calibri" panose="020F0502020204030204" pitchFamily="34" charset="0"/>
              </a:rPr>
              <a:t>, </a:t>
            </a:r>
            <a:r>
              <a:rPr lang="en-ID" sz="1000" b="0" i="0" dirty="0" err="1">
                <a:effectLst/>
                <a:latin typeface="Candara" panose="020E0502030303020204" pitchFamily="34" charset="0"/>
                <a:ea typeface="Aoboshi One" pitchFamily="2" charset="-128"/>
                <a:cs typeface="Calibri" panose="020F0502020204030204" pitchFamily="34" charset="0"/>
              </a:rPr>
              <a:t>Webflow</a:t>
            </a:r>
            <a:r>
              <a:rPr lang="en-ID" sz="1000" b="0" i="0" dirty="0">
                <a:effectLst/>
                <a:latin typeface="Candara" panose="020E0502030303020204" pitchFamily="34" charset="0"/>
                <a:ea typeface="Aoboshi One" pitchFamily="2" charset="-128"/>
                <a:cs typeface="Calibri" panose="020F0502020204030204" pitchFamily="34" charset="0"/>
              </a:rPr>
              <a:t>, and MySQL.</a:t>
            </a:r>
          </a:p>
          <a:p>
            <a:pPr marL="0" indent="0" algn="just">
              <a:spcAft>
                <a:spcPts val="1200"/>
              </a:spcAft>
              <a:buSzPts val="1018"/>
            </a:pPr>
            <a:r>
              <a:rPr lang="en-ID" sz="1000" b="1" i="0" dirty="0">
                <a:effectLst/>
                <a:latin typeface="Candara" panose="020E0502030303020204" pitchFamily="34" charset="0"/>
                <a:ea typeface="Aoboshi One" pitchFamily="2" charset="-128"/>
                <a:cs typeface="Calibri" panose="020F0502020204030204" pitchFamily="34" charset="0"/>
              </a:rPr>
              <a:t>Connect_ 		                 </a:t>
            </a:r>
            <a:r>
              <a:rPr lang="en-ID" sz="1000" b="1" dirty="0">
                <a:latin typeface="Candara" panose="020E0502030303020204" pitchFamily="34" charset="0"/>
                <a:ea typeface="Aoboshi One" pitchFamily="2" charset="-128"/>
                <a:cs typeface="Calibri" panose="020F0502020204030204" pitchFamily="34" charset="0"/>
              </a:rPr>
              <a:t>         </a:t>
            </a:r>
            <a:r>
              <a:rPr lang="en-ID" sz="1000" dirty="0">
                <a:latin typeface="Candara" panose="020E0502030303020204" pitchFamily="34" charset="0"/>
                <a:ea typeface="Aoboshi One" pitchFamily="2" charset="-128"/>
                <a:cs typeface="Calibri" panose="020F0502020204030204" pitchFamily="34" charset="0"/>
              </a:rPr>
              <a:t>https://medium.com/@</a:t>
            </a:r>
            <a:r>
              <a:rPr lang="en-ID" sz="1000" dirty="0" err="1">
                <a:latin typeface="Candara" panose="020E0502030303020204" pitchFamily="34" charset="0"/>
                <a:ea typeface="Aoboshi One" pitchFamily="2" charset="-128"/>
                <a:cs typeface="Calibri" panose="020F0502020204030204" pitchFamily="34" charset="0"/>
              </a:rPr>
              <a:t>masendhy</a:t>
            </a:r>
            <a:r>
              <a:rPr lang="en-ID" sz="1000">
                <a:latin typeface="Candara" panose="020E0502030303020204" pitchFamily="34" charset="0"/>
                <a:ea typeface="Aoboshi One" pitchFamily="2" charset="-128"/>
                <a:cs typeface="Calibri" panose="020F0502020204030204" pitchFamily="34" charset="0"/>
              </a:rPr>
              <a:t>		</a:t>
            </a:r>
            <a:r>
              <a:rPr lang="en-ID" sz="1000" i="0">
                <a:effectLst/>
                <a:latin typeface="Candara" panose="020E0502030303020204" pitchFamily="34" charset="0"/>
                <a:ea typeface="Aoboshi One" pitchFamily="2" charset="-128"/>
                <a:cs typeface="Calibri" panose="020F0502020204030204" pitchFamily="34" charset="0"/>
              </a:rPr>
              <a:t>                     </a:t>
            </a:r>
            <a:r>
              <a:rPr lang="en-ID" sz="1000" i="0" dirty="0">
                <a:effectLst/>
                <a:latin typeface="Candara" panose="020E0502030303020204" pitchFamily="34" charset="0"/>
                <a:ea typeface="Aoboshi One" pitchFamily="2" charset="-128"/>
                <a:cs typeface="Calibri" panose="020F0502020204030204" pitchFamily="34" charset="0"/>
              </a:rPr>
              <a:t>https://</a:t>
            </a:r>
            <a:r>
              <a:rPr lang="en-ID" sz="1000" i="0" dirty="0" err="1">
                <a:effectLst/>
                <a:latin typeface="Candara" panose="020E0502030303020204" pitchFamily="34" charset="0"/>
                <a:ea typeface="Aoboshi One" pitchFamily="2" charset="-128"/>
                <a:cs typeface="Calibri" panose="020F0502020204030204" pitchFamily="34" charset="0"/>
              </a:rPr>
              <a:t>github.com</a:t>
            </a:r>
            <a:r>
              <a:rPr lang="en-ID" sz="1000" i="0" dirty="0">
                <a:effectLst/>
                <a:latin typeface="Candara" panose="020E0502030303020204" pitchFamily="34" charset="0"/>
                <a:ea typeface="Aoboshi One" pitchFamily="2" charset="-128"/>
                <a:cs typeface="Calibri" panose="020F0502020204030204" pitchFamily="34" charset="0"/>
              </a:rPr>
              <a:t>/</a:t>
            </a:r>
            <a:r>
              <a:rPr lang="en-ID" sz="1000" i="0" dirty="0" err="1">
                <a:effectLst/>
                <a:latin typeface="Candara" panose="020E0502030303020204" pitchFamily="34" charset="0"/>
                <a:ea typeface="Aoboshi One" pitchFamily="2" charset="-128"/>
                <a:cs typeface="Calibri" panose="020F0502020204030204" pitchFamily="34" charset="0"/>
              </a:rPr>
              <a:t>masendhy</a:t>
            </a:r>
            <a:endParaRPr lang="en-ID" sz="1000" i="0" dirty="0">
              <a:effectLst/>
              <a:latin typeface="Candara" panose="020E0502030303020204" pitchFamily="34" charset="0"/>
              <a:ea typeface="Aoboshi One" pitchFamily="2" charset="-128"/>
              <a:cs typeface="Calibri" panose="020F0502020204030204" pitchFamily="34" charset="0"/>
            </a:endParaRPr>
          </a:p>
          <a:p>
            <a:pPr marL="0" indent="0" algn="just">
              <a:spcAft>
                <a:spcPts val="1200"/>
              </a:spcAft>
              <a:buSzPts val="1018"/>
            </a:pPr>
            <a:endParaRPr lang="en-ID" sz="1000" b="0" i="0" dirty="0">
              <a:effectLst/>
              <a:latin typeface="Candara" panose="020E0502030303020204" pitchFamily="34" charset="0"/>
              <a:ea typeface="Aoboshi One" pitchFamily="2" charset="-128"/>
              <a:cs typeface="Calibri" panose="020F0502020204030204" pitchFamily="34" charset="0"/>
            </a:endParaRPr>
          </a:p>
          <a:p>
            <a:pPr marL="0" indent="0" algn="just">
              <a:spcAft>
                <a:spcPts val="1200"/>
              </a:spcAft>
              <a:buSzPts val="1018"/>
            </a:pPr>
            <a:endParaRPr lang="en-US" sz="1000" dirty="0">
              <a:latin typeface="Candara" panose="020E0502030303020204" pitchFamily="34" charset="0"/>
              <a:ea typeface="Aoboshi One" pitchFamily="2" charset="-128"/>
              <a:cs typeface="Calibri" panose="020F0502020204030204" pitchFamily="34" charset="0"/>
            </a:endParaRPr>
          </a:p>
          <a:p>
            <a:pPr marL="0" lvl="0" indent="0" algn="just" rtl="0">
              <a:spcBef>
                <a:spcPts val="0"/>
              </a:spcBef>
              <a:spcAft>
                <a:spcPts val="1200"/>
              </a:spcAft>
              <a:buSzPts val="1018"/>
              <a:buNone/>
            </a:pPr>
            <a:endParaRPr lang="en-US" sz="1000" dirty="0">
              <a:latin typeface="Candara" panose="020E0502030303020204" pitchFamily="34" charset="0"/>
              <a:ea typeface="Aoboshi One" pitchFamily="2" charset="-128"/>
              <a:cs typeface="Calibri" panose="020F0502020204030204" pitchFamily="34" charset="0"/>
            </a:endParaRPr>
          </a:p>
          <a:p>
            <a:pPr marL="0" lvl="0" indent="0" algn="just" rtl="0">
              <a:spcBef>
                <a:spcPts val="0"/>
              </a:spcBef>
              <a:spcAft>
                <a:spcPts val="1200"/>
              </a:spcAft>
              <a:buSzPts val="1018"/>
              <a:buNone/>
            </a:pPr>
            <a:endParaRPr lang="en-US" sz="1000" dirty="0">
              <a:latin typeface="Candara" panose="020E0502030303020204" pitchFamily="34" charset="0"/>
              <a:ea typeface="Aoboshi One" pitchFamily="2" charset="-128"/>
              <a:cs typeface="Calibri" panose="020F0502020204030204" pitchFamily="34" charset="0"/>
            </a:endParaRPr>
          </a:p>
          <a:p>
            <a:pPr marL="0" lvl="0" indent="0" algn="just" rtl="0">
              <a:spcBef>
                <a:spcPts val="0"/>
              </a:spcBef>
              <a:spcAft>
                <a:spcPts val="1200"/>
              </a:spcAft>
              <a:buSzPts val="1018"/>
              <a:buNone/>
            </a:pPr>
            <a:endParaRPr lang="en-US" sz="1000" dirty="0">
              <a:latin typeface="Candara" panose="020E0502030303020204" pitchFamily="34" charset="0"/>
              <a:ea typeface="Aoboshi One" pitchFamily="2" charset="-128"/>
              <a:cs typeface="Calibri" panose="020F0502020204030204" pitchFamily="34" charset="0"/>
            </a:endParaRPr>
          </a:p>
          <a:p>
            <a:pPr marL="0" lvl="0" indent="0" algn="just" rtl="0">
              <a:spcBef>
                <a:spcPts val="0"/>
              </a:spcBef>
              <a:spcAft>
                <a:spcPts val="1200"/>
              </a:spcAft>
              <a:buSzPts val="1018"/>
              <a:buNone/>
            </a:pPr>
            <a:endParaRPr sz="1000" dirty="0">
              <a:latin typeface="Candara" panose="020E0502030303020204" pitchFamily="34" charset="0"/>
              <a:ea typeface="Aoboshi One" pitchFamily="2" charset="-128"/>
              <a:cs typeface="Calibri" panose="020F0502020204030204" pitchFamily="34" charset="0"/>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26"/>
          <p:cNvSpPr txBox="1">
            <a:spLocks noGrp="1"/>
          </p:cNvSpPr>
          <p:nvPr>
            <p:ph type="title"/>
          </p:nvPr>
        </p:nvSpPr>
        <p:spPr>
          <a:xfrm>
            <a:off x="0" y="-12175"/>
            <a:ext cx="79263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SzPts val="990"/>
              <a:buNone/>
            </a:pPr>
            <a:r>
              <a:rPr lang="en" sz="2220" b="1">
                <a:solidFill>
                  <a:schemeClr val="lt1"/>
                </a:solidFill>
                <a:latin typeface="Roboto"/>
                <a:ea typeface="Roboto"/>
                <a:cs typeface="Roboto"/>
                <a:sym typeface="Roboto"/>
              </a:rPr>
              <a:t>Overview</a:t>
            </a:r>
            <a:endParaRPr sz="2220" b="1">
              <a:solidFill>
                <a:schemeClr val="lt1"/>
              </a:solidFill>
              <a:latin typeface="Roboto"/>
              <a:ea typeface="Roboto"/>
              <a:cs typeface="Roboto"/>
              <a:sym typeface="Roboto"/>
            </a:endParaRPr>
          </a:p>
        </p:txBody>
      </p:sp>
      <p:sp>
        <p:nvSpPr>
          <p:cNvPr id="108" name="Google Shape;108;p26"/>
          <p:cNvSpPr txBox="1">
            <a:spLocks noGrp="1"/>
          </p:cNvSpPr>
          <p:nvPr>
            <p:ph type="body" idx="1"/>
          </p:nvPr>
        </p:nvSpPr>
        <p:spPr>
          <a:xfrm>
            <a:off x="311700" y="1506875"/>
            <a:ext cx="8520600" cy="3062100"/>
          </a:xfrm>
          <a:prstGeom prst="rect">
            <a:avLst/>
          </a:prstGeom>
        </p:spPr>
        <p:txBody>
          <a:bodyPr spcFirstLastPara="1" wrap="square" lIns="91425" tIns="91425" rIns="91425" bIns="91425" anchor="t" anchorCtr="0">
            <a:normAutofit/>
          </a:bodyPr>
          <a:lstStyle/>
          <a:p>
            <a:pPr marL="0" lvl="0" indent="0" algn="just" rtl="0">
              <a:spcBef>
                <a:spcPts val="0"/>
              </a:spcBef>
              <a:spcAft>
                <a:spcPts val="0"/>
              </a:spcAft>
              <a:buNone/>
            </a:pPr>
            <a:r>
              <a:rPr lang="en">
                <a:solidFill>
                  <a:schemeClr val="dk1"/>
                </a:solidFill>
                <a:latin typeface="Dosis"/>
                <a:ea typeface="Dosis"/>
                <a:cs typeface="Dosis"/>
                <a:sym typeface="Dosis"/>
              </a:rPr>
              <a:t>“Sumber daya manusia (SDM) adalah aset utama yang perlu dikelola dengan baik oleh perusahaan agar tujuan bisnis dapat tercapai dengan efektif dan efisien. Pada kesempatan kali ini, kita akan menghadapi sebuah permasalahan tentang sumber daya manusia yang ada di perusahaan. Fokus kita adalah untuk mengetahui bagaimana cara menjaga karyawan agar tetap bertahan di perusahaan yang ada saat ini yang dapat mengakibatkan bengkaknya biaya untuk rekrutmen karyawan serta pelatihan untuk mereka yang baru masuk. Dengan mengetahui faktor utama yang menyebabkan karyawan tidak merasa, perusahaan dapat segera menanggulanginya dengan membuat program-program yang relevan dengan permasalahan karyawan. “</a:t>
            </a:r>
            <a:endParaRPr>
              <a:solidFill>
                <a:schemeClr val="dk1"/>
              </a:solidFill>
              <a:latin typeface="Dosis"/>
              <a:ea typeface="Dosis"/>
              <a:cs typeface="Dosis"/>
              <a:sym typeface="Dosis"/>
            </a:endParaRPr>
          </a:p>
          <a:p>
            <a:pPr marL="0" lvl="0" indent="0" algn="just" rtl="0">
              <a:spcBef>
                <a:spcPts val="1200"/>
              </a:spcBef>
              <a:spcAft>
                <a:spcPts val="1200"/>
              </a:spcAft>
              <a:buNone/>
            </a:pPr>
            <a:endParaRPr>
              <a:solidFill>
                <a:schemeClr val="dk1"/>
              </a:solidFill>
              <a:latin typeface="Dosis"/>
              <a:ea typeface="Dosis"/>
              <a:cs typeface="Dosis"/>
              <a:sym typeface="Dosis"/>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2"/>
        <p:cNvGrpSpPr/>
        <p:nvPr/>
      </p:nvGrpSpPr>
      <p:grpSpPr>
        <a:xfrm>
          <a:off x="0" y="0"/>
          <a:ext cx="0" cy="0"/>
          <a:chOff x="0" y="0"/>
          <a:chExt cx="0" cy="0"/>
        </a:xfrm>
      </p:grpSpPr>
      <p:sp>
        <p:nvSpPr>
          <p:cNvPr id="113" name="Google Shape;113;p27"/>
          <p:cNvSpPr txBox="1">
            <a:spLocks noGrp="1"/>
          </p:cNvSpPr>
          <p:nvPr>
            <p:ph type="title"/>
          </p:nvPr>
        </p:nvSpPr>
        <p:spPr>
          <a:xfrm>
            <a:off x="0" y="-12175"/>
            <a:ext cx="7866000" cy="572700"/>
          </a:xfrm>
          <a:prstGeom prst="rect">
            <a:avLst/>
          </a:prstGeom>
        </p:spPr>
        <p:txBody>
          <a:bodyPr spcFirstLastPara="1" wrap="square" lIns="91425" tIns="91425" rIns="91425" bIns="91425" anchor="t" anchorCtr="0">
            <a:normAutofit/>
          </a:bodyPr>
          <a:lstStyle/>
          <a:p>
            <a:pPr marL="0" lvl="0" indent="0" algn="ctr" rtl="0">
              <a:spcBef>
                <a:spcPts val="0"/>
              </a:spcBef>
              <a:spcAft>
                <a:spcPts val="0"/>
              </a:spcAft>
              <a:buNone/>
            </a:pPr>
            <a:r>
              <a:rPr lang="en" b="1"/>
              <a:t>Data Preprocessing</a:t>
            </a:r>
            <a:endParaRPr b="1"/>
          </a:p>
        </p:txBody>
      </p:sp>
      <p:sp>
        <p:nvSpPr>
          <p:cNvPr id="114" name="Google Shape;114;p27"/>
          <p:cNvSpPr txBox="1">
            <a:spLocks noGrp="1"/>
          </p:cNvSpPr>
          <p:nvPr>
            <p:ph type="body" idx="1"/>
          </p:nvPr>
        </p:nvSpPr>
        <p:spPr>
          <a:xfrm>
            <a:off x="311700" y="823775"/>
            <a:ext cx="8520600" cy="4098600"/>
          </a:xfrm>
          <a:prstGeom prst="rect">
            <a:avLst/>
          </a:prstGeom>
        </p:spPr>
        <p:txBody>
          <a:bodyPr spcFirstLastPara="1" wrap="square" lIns="91425" tIns="91425" rIns="91425" bIns="91425" anchor="t" anchorCtr="0">
            <a:normAutofit/>
          </a:bodyPr>
          <a:lstStyle/>
          <a:p>
            <a:pPr marL="457200" lvl="0" indent="-323850" algn="l" rtl="0">
              <a:spcBef>
                <a:spcPts val="0"/>
              </a:spcBef>
              <a:spcAft>
                <a:spcPts val="0"/>
              </a:spcAft>
              <a:buClr>
                <a:schemeClr val="dk1"/>
              </a:buClr>
              <a:buSzPts val="1500"/>
              <a:buChar char="●"/>
            </a:pPr>
            <a:r>
              <a:rPr lang="en" sz="1500">
                <a:solidFill>
                  <a:schemeClr val="dk1"/>
                </a:solidFill>
              </a:rPr>
              <a:t>Tulislah proses data preprocessing yang kamu lakukan, dan jelaskan secara singkat bagaimana kamu melakukannya, dan alasan mengapa kamu melakukan proses tersebut.</a:t>
            </a:r>
            <a:br>
              <a:rPr lang="en" sz="1500">
                <a:solidFill>
                  <a:schemeClr val="dk1"/>
                </a:solidFill>
              </a:rPr>
            </a:br>
            <a:endParaRPr sz="1500">
              <a:solidFill>
                <a:schemeClr val="dk1"/>
              </a:solidFill>
            </a:endParaRPr>
          </a:p>
          <a:p>
            <a:pPr marL="457200" lvl="0" indent="-323850" algn="l" rtl="0">
              <a:spcBef>
                <a:spcPts val="0"/>
              </a:spcBef>
              <a:spcAft>
                <a:spcPts val="0"/>
              </a:spcAft>
              <a:buClr>
                <a:schemeClr val="dk1"/>
              </a:buClr>
              <a:buSzPts val="1500"/>
              <a:buChar char="●"/>
            </a:pPr>
            <a:r>
              <a:rPr lang="en" sz="1500">
                <a:solidFill>
                  <a:schemeClr val="dk1"/>
                </a:solidFill>
              </a:rPr>
              <a:t>Source code yang sudah kamu buat, dapat ditampilkan dan berikan link untuk mengakses file tersebut. Contohnya seperti di pojok kanan bawah.</a:t>
            </a:r>
            <a:endParaRPr sz="1500">
              <a:solidFill>
                <a:schemeClr val="dk1"/>
              </a:solidFill>
            </a:endParaRPr>
          </a:p>
        </p:txBody>
      </p:sp>
      <p:sp>
        <p:nvSpPr>
          <p:cNvPr id="115" name="Google Shape;115;p27"/>
          <p:cNvSpPr txBox="1"/>
          <p:nvPr/>
        </p:nvSpPr>
        <p:spPr>
          <a:xfrm>
            <a:off x="4656000" y="4772700"/>
            <a:ext cx="4488000" cy="354000"/>
          </a:xfrm>
          <a:prstGeom prst="rect">
            <a:avLst/>
          </a:prstGeom>
          <a:noFill/>
          <a:ln>
            <a:noFill/>
          </a:ln>
        </p:spPr>
        <p:txBody>
          <a:bodyPr spcFirstLastPara="1" wrap="square" lIns="91425" tIns="91425" rIns="91425" bIns="91425" anchor="t" anchorCtr="0">
            <a:spAutoFit/>
          </a:bodyPr>
          <a:lstStyle/>
          <a:p>
            <a:pPr marL="0" lvl="0" indent="0" algn="r" rtl="0">
              <a:lnSpc>
                <a:spcPct val="100000"/>
              </a:lnSpc>
              <a:spcBef>
                <a:spcPts val="0"/>
              </a:spcBef>
              <a:spcAft>
                <a:spcPts val="0"/>
              </a:spcAft>
              <a:buNone/>
            </a:pPr>
            <a:r>
              <a:rPr lang="en" sz="1100" dirty="0" err="1">
                <a:solidFill>
                  <a:srgbClr val="000000"/>
                </a:solidFill>
              </a:rPr>
              <a:t>Untuk</a:t>
            </a:r>
            <a:r>
              <a:rPr lang="en" sz="1100" dirty="0">
                <a:solidFill>
                  <a:srgbClr val="000000"/>
                </a:solidFill>
              </a:rPr>
              <a:t> </a:t>
            </a:r>
            <a:r>
              <a:rPr lang="en" sz="1100" dirty="0" err="1">
                <a:solidFill>
                  <a:srgbClr val="000000"/>
                </a:solidFill>
              </a:rPr>
              <a:t>selengkapnya</a:t>
            </a:r>
            <a:r>
              <a:rPr lang="en" sz="1100" dirty="0">
                <a:solidFill>
                  <a:srgbClr val="000000"/>
                </a:solidFill>
              </a:rPr>
              <a:t>, </a:t>
            </a:r>
            <a:r>
              <a:rPr lang="en" sz="1100" dirty="0" err="1">
                <a:solidFill>
                  <a:srgbClr val="000000"/>
                </a:solidFill>
              </a:rPr>
              <a:t>dapat</a:t>
            </a:r>
            <a:r>
              <a:rPr lang="en" sz="1100" dirty="0">
                <a:solidFill>
                  <a:srgbClr val="000000"/>
                </a:solidFill>
              </a:rPr>
              <a:t> </a:t>
            </a:r>
            <a:r>
              <a:rPr lang="en" sz="1100" dirty="0" err="1">
                <a:solidFill>
                  <a:srgbClr val="000000"/>
                </a:solidFill>
              </a:rPr>
              <a:t>melihat</a:t>
            </a:r>
            <a:r>
              <a:rPr lang="en" sz="1100" dirty="0">
                <a:solidFill>
                  <a:srgbClr val="000000"/>
                </a:solidFill>
              </a:rPr>
              <a:t> </a:t>
            </a:r>
            <a:r>
              <a:rPr lang="en" sz="1100" dirty="0" err="1">
                <a:solidFill>
                  <a:srgbClr val="000000"/>
                </a:solidFill>
              </a:rPr>
              <a:t>jupyter</a:t>
            </a:r>
            <a:r>
              <a:rPr lang="en" sz="1100" dirty="0">
                <a:solidFill>
                  <a:srgbClr val="000000"/>
                </a:solidFill>
              </a:rPr>
              <a:t> notebook </a:t>
            </a:r>
            <a:r>
              <a:rPr lang="en" sz="1100" dirty="0" err="1"/>
              <a:t>disini</a:t>
            </a:r>
            <a:endParaRPr sz="1100" dirty="0">
              <a:solidFill>
                <a:srgbClr val="000000"/>
              </a:solidFill>
            </a:endParaRP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TotalTime>
  <Words>358</Words>
  <Application>Microsoft Macintosh PowerPoint</Application>
  <PresentationFormat>On-screen Show (16:9)</PresentationFormat>
  <Paragraphs>18</Paragraphs>
  <Slides>3</Slides>
  <Notes>3</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3</vt:i4>
      </vt:variant>
    </vt:vector>
  </HeadingPairs>
  <TitlesOfParts>
    <vt:vector size="10" baseType="lpstr">
      <vt:lpstr>Candara</vt:lpstr>
      <vt:lpstr>Roboto</vt:lpstr>
      <vt:lpstr>Dosis</vt:lpstr>
      <vt:lpstr>Nunito</vt:lpstr>
      <vt:lpstr>Arial</vt:lpstr>
      <vt:lpstr>Simple Light</vt:lpstr>
      <vt:lpstr>Simple Light</vt:lpstr>
      <vt:lpstr>Improving Employee Retention by Predicting Employee Attrition Using Machine Learning</vt:lpstr>
      <vt:lpstr>Overview</vt:lpstr>
      <vt:lpstr>Data Preprocessing</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Improving Employee Retention by Predicting Employee Attrition Using Machine Learning</dc:title>
  <cp:lastModifiedBy>Microsoft Office User</cp:lastModifiedBy>
  <cp:revision>2</cp:revision>
  <dcterms:modified xsi:type="dcterms:W3CDTF">2023-07-13T04:04:21Z</dcterms:modified>
</cp:coreProperties>
</file>